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handoutMasterIdLst>
    <p:handoutMasterId r:id="rId29"/>
  </p:handoutMasterIdLst>
  <p:sldIdLst>
    <p:sldId id="283" r:id="rId4"/>
    <p:sldId id="371" r:id="rId5"/>
    <p:sldId id="272" r:id="rId6"/>
    <p:sldId id="358" r:id="rId7"/>
    <p:sldId id="293" r:id="rId8"/>
    <p:sldId id="362" r:id="rId9"/>
    <p:sldId id="363" r:id="rId10"/>
    <p:sldId id="307" r:id="rId11"/>
    <p:sldId id="360" r:id="rId12"/>
    <p:sldId id="368" r:id="rId13"/>
    <p:sldId id="367" r:id="rId14"/>
    <p:sldId id="370" r:id="rId15"/>
    <p:sldId id="369" r:id="rId16"/>
    <p:sldId id="290" r:id="rId17"/>
    <p:sldId id="359" r:id="rId18"/>
    <p:sldId id="364" r:id="rId19"/>
    <p:sldId id="365" r:id="rId20"/>
    <p:sldId id="366" r:id="rId21"/>
    <p:sldId id="268" r:id="rId22"/>
    <p:sldId id="374" r:id="rId23"/>
    <p:sldId id="372" r:id="rId24"/>
    <p:sldId id="373" r:id="rId25"/>
    <p:sldId id="375" r:id="rId26"/>
    <p:sldId id="294" r:id="rId27"/>
    <p:sldId id="2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6"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4CC0"/>
    <a:srgbClr val="FF3465"/>
    <a:srgbClr val="E531DC"/>
    <a:srgbClr val="4354FF"/>
    <a:srgbClr val="FF2BC3"/>
    <a:srgbClr val="FF3AD4"/>
    <a:srgbClr val="E146A7"/>
    <a:srgbClr val="FF3AFF"/>
    <a:srgbClr val="FC3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7" autoAdjust="0"/>
    <p:restoredTop sz="94660"/>
  </p:normalViewPr>
  <p:slideViewPr>
    <p:cSldViewPr snapToGrid="0" showGuides="1">
      <p:cViewPr varScale="1">
        <p:scale>
          <a:sx n="86" d="100"/>
          <a:sy n="86" d="100"/>
        </p:scale>
        <p:origin x="610" y="67"/>
      </p:cViewPr>
      <p:guideLst>
        <p:guide orient="horz" pos="237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EF9AB1-B54F-4435-9BCD-A154097DD2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724B2E9-EF0A-4097-9AD0-CBD916FF78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477800-2918-4085-907F-B9F1D5FE9F71}" type="datetimeFigureOut">
              <a:rPr lang="en-US" smtClean="0"/>
              <a:t>6/7/2019</a:t>
            </a:fld>
            <a:endParaRPr lang="en-US"/>
          </a:p>
        </p:txBody>
      </p:sp>
      <p:sp>
        <p:nvSpPr>
          <p:cNvPr id="4" name="Footer Placeholder 3">
            <a:extLst>
              <a:ext uri="{FF2B5EF4-FFF2-40B4-BE49-F238E27FC236}">
                <a16:creationId xmlns:a16="http://schemas.microsoft.com/office/drawing/2014/main" id="{27DDE6A9-B966-4CDC-86AB-FF7B96D33B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461F95-BE83-4064-9237-FA94A64466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1985C8-9465-412C-8506-85BCB688A32C}" type="slidenum">
              <a:rPr lang="en-US" smtClean="0"/>
              <a:t>‹#›</a:t>
            </a:fld>
            <a:endParaRPr lang="en-US"/>
          </a:p>
        </p:txBody>
      </p:sp>
    </p:spTree>
    <p:extLst>
      <p:ext uri="{BB962C8B-B14F-4D97-AF65-F5344CB8AC3E}">
        <p14:creationId xmlns:p14="http://schemas.microsoft.com/office/powerpoint/2010/main" val="63748205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F5F940C4-6C92-4F07-8413-35BDCCA30038}"/>
              </a:ext>
            </a:extLst>
          </p:cNvPr>
          <p:cNvSpPr>
            <a:spLocks noGrp="1"/>
          </p:cNvSpPr>
          <p:nvPr>
            <p:ph type="pic" sz="quarter" idx="46" hasCustomPrompt="1"/>
          </p:nvPr>
        </p:nvSpPr>
        <p:spPr>
          <a:xfrm>
            <a:off x="725211" y="1943819"/>
            <a:ext cx="2484000" cy="33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Rectangle 3">
            <a:extLst>
              <a:ext uri="{FF2B5EF4-FFF2-40B4-BE49-F238E27FC236}">
                <a16:creationId xmlns:a16="http://schemas.microsoft.com/office/drawing/2014/main" id="{6CF5B7A2-71D6-4874-9A19-88F7C76A01E1}"/>
              </a:ext>
            </a:extLst>
          </p:cNvPr>
          <p:cNvSpPr/>
          <p:nvPr userDrawn="1"/>
        </p:nvSpPr>
        <p:spPr>
          <a:xfrm>
            <a:off x="725211" y="5327746"/>
            <a:ext cx="2484000" cy="648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그림 개체 틀 2">
            <a:extLst>
              <a:ext uri="{FF2B5EF4-FFF2-40B4-BE49-F238E27FC236}">
                <a16:creationId xmlns:a16="http://schemas.microsoft.com/office/drawing/2014/main" id="{88C2A726-F8C8-4352-A101-FE2406D50247}"/>
              </a:ext>
            </a:extLst>
          </p:cNvPr>
          <p:cNvSpPr>
            <a:spLocks noGrp="1"/>
          </p:cNvSpPr>
          <p:nvPr>
            <p:ph type="pic" sz="quarter" idx="47" hasCustomPrompt="1"/>
          </p:nvPr>
        </p:nvSpPr>
        <p:spPr>
          <a:xfrm>
            <a:off x="3476571" y="1943819"/>
            <a:ext cx="2484000" cy="33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Rectangle 5">
            <a:extLst>
              <a:ext uri="{FF2B5EF4-FFF2-40B4-BE49-F238E27FC236}">
                <a16:creationId xmlns:a16="http://schemas.microsoft.com/office/drawing/2014/main" id="{9772FDD1-1B14-488B-AF24-45257513FF02}"/>
              </a:ext>
            </a:extLst>
          </p:cNvPr>
          <p:cNvSpPr/>
          <p:nvPr userDrawn="1"/>
        </p:nvSpPr>
        <p:spPr>
          <a:xfrm>
            <a:off x="3475177" y="5327746"/>
            <a:ext cx="2484000" cy="648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그림 개체 틀 2">
            <a:extLst>
              <a:ext uri="{FF2B5EF4-FFF2-40B4-BE49-F238E27FC236}">
                <a16:creationId xmlns:a16="http://schemas.microsoft.com/office/drawing/2014/main" id="{7CE49BE8-D4CE-44B6-948A-9B28BAA0AA18}"/>
              </a:ext>
            </a:extLst>
          </p:cNvPr>
          <p:cNvSpPr>
            <a:spLocks noGrp="1"/>
          </p:cNvSpPr>
          <p:nvPr>
            <p:ph type="pic" sz="quarter" idx="48" hasCustomPrompt="1"/>
          </p:nvPr>
        </p:nvSpPr>
        <p:spPr>
          <a:xfrm>
            <a:off x="6225841" y="1943819"/>
            <a:ext cx="2484000" cy="3384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Rectangle 7">
            <a:extLst>
              <a:ext uri="{FF2B5EF4-FFF2-40B4-BE49-F238E27FC236}">
                <a16:creationId xmlns:a16="http://schemas.microsoft.com/office/drawing/2014/main" id="{AE140E3B-8C88-405D-98A4-375E08318811}"/>
              </a:ext>
            </a:extLst>
          </p:cNvPr>
          <p:cNvSpPr/>
          <p:nvPr userDrawn="1"/>
        </p:nvSpPr>
        <p:spPr>
          <a:xfrm>
            <a:off x="6225143" y="5327746"/>
            <a:ext cx="2484000" cy="648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67630362-5E7B-42C4-89CE-4C3724A7F771}"/>
              </a:ext>
            </a:extLst>
          </p:cNvPr>
          <p:cNvSpPr/>
          <p:nvPr userDrawn="1"/>
        </p:nvSpPr>
        <p:spPr>
          <a:xfrm>
            <a:off x="8975110" y="1943818"/>
            <a:ext cx="2484000" cy="40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AC01DEBD-5F5D-45BF-9F61-95AC1E1F5CCB}"/>
              </a:ext>
            </a:extLst>
          </p:cNvPr>
          <p:cNvSpPr/>
          <p:nvPr userDrawn="1"/>
        </p:nvSpPr>
        <p:spPr>
          <a:xfrm>
            <a:off x="6096000" y="952500"/>
            <a:ext cx="6096000" cy="111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a:extLst>
              <a:ext uri="{FF2B5EF4-FFF2-40B4-BE49-F238E27FC236}">
                <a16:creationId xmlns:a16="http://schemas.microsoft.com/office/drawing/2014/main" id="{BDDC166B-A70D-4FA6-8F42-003931730E8C}"/>
              </a:ext>
            </a:extLst>
          </p:cNvPr>
          <p:cNvSpPr/>
          <p:nvPr userDrawn="1"/>
        </p:nvSpPr>
        <p:spPr>
          <a:xfrm>
            <a:off x="0" y="142874"/>
            <a:ext cx="7058026" cy="920881"/>
          </a:xfrm>
          <a:prstGeom prst="parallelogram">
            <a:avLst>
              <a:gd name="adj" fmla="val 670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51A92AE8-9040-4371-B6C2-BC4E35C294FF}"/>
              </a:ext>
            </a:extLst>
          </p:cNvPr>
          <p:cNvSpPr>
            <a:spLocks noGrp="1"/>
          </p:cNvSpPr>
          <p:nvPr>
            <p:ph type="body" sz="quarter" idx="10" hasCustomPrompt="1"/>
          </p:nvPr>
        </p:nvSpPr>
        <p:spPr>
          <a:xfrm>
            <a:off x="742951" y="236429"/>
            <a:ext cx="1119187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34719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B76E9A4-3DCD-444B-9D1B-0DDB369D1CA5}"/>
              </a:ext>
            </a:extLst>
          </p:cNvPr>
          <p:cNvSpPr>
            <a:spLocks noGrp="1"/>
          </p:cNvSpPr>
          <p:nvPr>
            <p:ph type="pic" idx="14" hasCustomPrompt="1"/>
          </p:nvPr>
        </p:nvSpPr>
        <p:spPr>
          <a:xfrm>
            <a:off x="6778819" y="1543643"/>
            <a:ext cx="3770713" cy="3770713"/>
          </a:xfrm>
          <a:prstGeom prst="ellipse">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4" name="Freeform: Shape 3">
            <a:extLst>
              <a:ext uri="{FF2B5EF4-FFF2-40B4-BE49-F238E27FC236}">
                <a16:creationId xmlns:a16="http://schemas.microsoft.com/office/drawing/2014/main" id="{BE8E61F2-141B-4D4F-AFDD-8D58CE64B09B}"/>
              </a:ext>
            </a:extLst>
          </p:cNvPr>
          <p:cNvSpPr/>
          <p:nvPr userDrawn="1"/>
        </p:nvSpPr>
        <p:spPr>
          <a:xfrm>
            <a:off x="5898350" y="668504"/>
            <a:ext cx="5531650" cy="5520991"/>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2"/>
          </a:solidFill>
          <a:ln w="5155" cap="flat">
            <a:noFill/>
            <a:prstDash val="solid"/>
            <a:miter/>
          </a:ln>
        </p:spPr>
        <p:txBody>
          <a:bodyPr rtlCol="0" anchor="ctr"/>
          <a:lstStyle/>
          <a:p>
            <a:endParaRPr lang="en-US" dirty="0"/>
          </a:p>
        </p:txBody>
      </p:sp>
      <p:sp>
        <p:nvSpPr>
          <p:cNvPr id="9" name="Oval 8">
            <a:extLst>
              <a:ext uri="{FF2B5EF4-FFF2-40B4-BE49-F238E27FC236}">
                <a16:creationId xmlns:a16="http://schemas.microsoft.com/office/drawing/2014/main" id="{93619EC2-EF46-457A-8506-96E5D2A6F3FD}"/>
              </a:ext>
            </a:extLst>
          </p:cNvPr>
          <p:cNvSpPr/>
          <p:nvPr userDrawn="1"/>
        </p:nvSpPr>
        <p:spPr>
          <a:xfrm>
            <a:off x="4467128" y="3307490"/>
            <a:ext cx="2569435" cy="25694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2">
            <a:extLst>
              <a:ext uri="{FF2B5EF4-FFF2-40B4-BE49-F238E27FC236}">
                <a16:creationId xmlns:a16="http://schemas.microsoft.com/office/drawing/2014/main" id="{C18F45E2-FEE5-45DD-A3A8-FBFF07EFDEA9}"/>
              </a:ext>
            </a:extLst>
          </p:cNvPr>
          <p:cNvSpPr>
            <a:spLocks noGrp="1"/>
          </p:cNvSpPr>
          <p:nvPr>
            <p:ph type="pic" idx="15" hasCustomPrompt="1"/>
          </p:nvPr>
        </p:nvSpPr>
        <p:spPr>
          <a:xfrm>
            <a:off x="4679565" y="3529451"/>
            <a:ext cx="2158972" cy="2158972"/>
          </a:xfrm>
          <a:prstGeom prst="ellipse">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0385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C827905-4FE9-406C-BD88-53FA21331890}"/>
              </a:ext>
            </a:extLst>
          </p:cNvPr>
          <p:cNvSpPr/>
          <p:nvPr userDrawn="1"/>
        </p:nvSpPr>
        <p:spPr>
          <a:xfrm>
            <a:off x="0" y="2497335"/>
            <a:ext cx="4871870" cy="13681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49" name="Rectangle 48">
            <a:extLst>
              <a:ext uri="{FF2B5EF4-FFF2-40B4-BE49-F238E27FC236}">
                <a16:creationId xmlns:a16="http://schemas.microsoft.com/office/drawing/2014/main" id="{26B44229-964E-41DE-98DF-C09F77E63226}"/>
              </a:ext>
            </a:extLst>
          </p:cNvPr>
          <p:cNvSpPr/>
          <p:nvPr userDrawn="1"/>
        </p:nvSpPr>
        <p:spPr>
          <a:xfrm>
            <a:off x="7320144" y="3862911"/>
            <a:ext cx="4871858"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4" name="Group 3">
            <a:extLst>
              <a:ext uri="{FF2B5EF4-FFF2-40B4-BE49-F238E27FC236}">
                <a16:creationId xmlns:a16="http://schemas.microsoft.com/office/drawing/2014/main" id="{A00D9682-342B-41B2-9236-ACEF1F866C06}"/>
              </a:ext>
            </a:extLst>
          </p:cNvPr>
          <p:cNvGrpSpPr/>
          <p:nvPr userDrawn="1"/>
        </p:nvGrpSpPr>
        <p:grpSpPr>
          <a:xfrm>
            <a:off x="3738729" y="1908801"/>
            <a:ext cx="2226165" cy="4154968"/>
            <a:chOff x="3501573" y="3178068"/>
            <a:chExt cx="1340594" cy="2737840"/>
          </a:xfrm>
        </p:grpSpPr>
        <p:sp>
          <p:nvSpPr>
            <p:cNvPr id="5" name="Freeform: Shape 4">
              <a:extLst>
                <a:ext uri="{FF2B5EF4-FFF2-40B4-BE49-F238E27FC236}">
                  <a16:creationId xmlns:a16="http://schemas.microsoft.com/office/drawing/2014/main" id="{AF1A89A5-A87C-4F01-8755-896E9E4FE10E}"/>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04B6B8D1-034A-4AA2-AE8B-1C03393781D1}"/>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6E52E28-70A0-42AC-A545-9E85CBA76168}"/>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84E52CC-D383-4B43-94B0-82BC639397F5}"/>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9E95D1F-682C-4E65-B1FF-16030556E1E6}"/>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5569B1F-60EE-4058-B4EC-169FF466B1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1" name="Group 10">
              <a:extLst>
                <a:ext uri="{FF2B5EF4-FFF2-40B4-BE49-F238E27FC236}">
                  <a16:creationId xmlns:a16="http://schemas.microsoft.com/office/drawing/2014/main" id="{D973404C-5CC4-451C-9A6C-5BF9D6C31D00}"/>
                </a:ext>
              </a:extLst>
            </p:cNvPr>
            <p:cNvGrpSpPr/>
            <p:nvPr/>
          </p:nvGrpSpPr>
          <p:grpSpPr>
            <a:xfrm>
              <a:off x="4088508" y="5635857"/>
              <a:ext cx="173080" cy="189786"/>
              <a:chOff x="6768665" y="6038213"/>
              <a:chExt cx="147968" cy="162250"/>
            </a:xfrm>
          </p:grpSpPr>
          <p:sp>
            <p:nvSpPr>
              <p:cNvPr id="15" name="Oval 14">
                <a:extLst>
                  <a:ext uri="{FF2B5EF4-FFF2-40B4-BE49-F238E27FC236}">
                    <a16:creationId xmlns:a16="http://schemas.microsoft.com/office/drawing/2014/main" id="{3F06B094-1014-428C-9E45-291406378B02}"/>
                  </a:ext>
                </a:extLst>
              </p:cNvPr>
              <p:cNvSpPr/>
              <p:nvPr/>
            </p:nvSpPr>
            <p:spPr>
              <a:xfrm>
                <a:off x="6768665" y="6038213"/>
                <a:ext cx="147968" cy="1622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2E1565C-F9EF-40B7-9030-8DAE66357C7B}"/>
                  </a:ext>
                </a:extLst>
              </p:cNvPr>
              <p:cNvSpPr/>
              <p:nvPr/>
            </p:nvSpPr>
            <p:spPr>
              <a:xfrm>
                <a:off x="6802059" y="6075656"/>
                <a:ext cx="81180" cy="873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1">
              <a:extLst>
                <a:ext uri="{FF2B5EF4-FFF2-40B4-BE49-F238E27FC236}">
                  <a16:creationId xmlns:a16="http://schemas.microsoft.com/office/drawing/2014/main" id="{E17025A9-D27C-4388-8471-F96E75916064}"/>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3" name="Rectangle: Rounded Corners 12">
              <a:extLst>
                <a:ext uri="{FF2B5EF4-FFF2-40B4-BE49-F238E27FC236}">
                  <a16:creationId xmlns:a16="http://schemas.microsoft.com/office/drawing/2014/main" id="{7C011EE6-C236-4F7F-9230-6BA723C990C7}"/>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9B68E59-689F-47D6-AD7A-6A36540EDADF}"/>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Picture Placeholder 2">
            <a:extLst>
              <a:ext uri="{FF2B5EF4-FFF2-40B4-BE49-F238E27FC236}">
                <a16:creationId xmlns:a16="http://schemas.microsoft.com/office/drawing/2014/main" id="{1F0E7EAF-029C-474B-BD7A-58CED1956E40}"/>
              </a:ext>
            </a:extLst>
          </p:cNvPr>
          <p:cNvSpPr>
            <a:spLocks noGrp="1"/>
          </p:cNvSpPr>
          <p:nvPr>
            <p:ph type="pic" idx="14" hasCustomPrompt="1"/>
          </p:nvPr>
        </p:nvSpPr>
        <p:spPr>
          <a:xfrm>
            <a:off x="3949292" y="2528687"/>
            <a:ext cx="1854457" cy="3001747"/>
          </a:xfrm>
          <a:prstGeom prst="rect">
            <a:avLst/>
          </a:prstGeom>
          <a:solidFill>
            <a:schemeClr val="bg1">
              <a:lumMod val="95000"/>
            </a:schemeClr>
          </a:solidFill>
          <a:ln w="12700">
            <a:noFill/>
          </a:ln>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grpSp>
        <p:nvGrpSpPr>
          <p:cNvPr id="31" name="Group 30">
            <a:extLst>
              <a:ext uri="{FF2B5EF4-FFF2-40B4-BE49-F238E27FC236}">
                <a16:creationId xmlns:a16="http://schemas.microsoft.com/office/drawing/2014/main" id="{567A8FF2-BED8-4092-9919-1A17299EABC5}"/>
              </a:ext>
            </a:extLst>
          </p:cNvPr>
          <p:cNvGrpSpPr/>
          <p:nvPr userDrawn="1"/>
        </p:nvGrpSpPr>
        <p:grpSpPr>
          <a:xfrm>
            <a:off x="6217159" y="1908801"/>
            <a:ext cx="2226165" cy="4154968"/>
            <a:chOff x="3501573" y="3178068"/>
            <a:chExt cx="1340594" cy="2737840"/>
          </a:xfrm>
        </p:grpSpPr>
        <p:sp>
          <p:nvSpPr>
            <p:cNvPr id="32" name="Freeform: Shape 31">
              <a:extLst>
                <a:ext uri="{FF2B5EF4-FFF2-40B4-BE49-F238E27FC236}">
                  <a16:creationId xmlns:a16="http://schemas.microsoft.com/office/drawing/2014/main" id="{2DD54B22-951B-40BD-9216-FBBAAA8E9EC1}"/>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7A7D227-C920-4606-A1F0-D4A6E94E0573}"/>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8240EF4-FAF8-4420-A49A-AD38F0215EC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E558066-8C97-4004-B487-16C723C55460}"/>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FBD1C97-6561-4E77-B4F9-FEC6572130F3}"/>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D45CEF1-52A5-48ED-AE59-52F2D3ABD4C9}"/>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38" name="Group 37">
              <a:extLst>
                <a:ext uri="{FF2B5EF4-FFF2-40B4-BE49-F238E27FC236}">
                  <a16:creationId xmlns:a16="http://schemas.microsoft.com/office/drawing/2014/main" id="{FC574055-4660-4DEF-BEE9-C4C3E7627F19}"/>
                </a:ext>
              </a:extLst>
            </p:cNvPr>
            <p:cNvGrpSpPr/>
            <p:nvPr/>
          </p:nvGrpSpPr>
          <p:grpSpPr>
            <a:xfrm>
              <a:off x="4088509" y="5635857"/>
              <a:ext cx="173445" cy="189786"/>
              <a:chOff x="6768664" y="6038213"/>
              <a:chExt cx="148280" cy="162250"/>
            </a:xfrm>
          </p:grpSpPr>
          <p:sp>
            <p:nvSpPr>
              <p:cNvPr id="42" name="Oval 41">
                <a:extLst>
                  <a:ext uri="{FF2B5EF4-FFF2-40B4-BE49-F238E27FC236}">
                    <a16:creationId xmlns:a16="http://schemas.microsoft.com/office/drawing/2014/main" id="{465444F4-FF3B-4E74-A3FA-5200F8ED5A4A}"/>
                  </a:ext>
                </a:extLst>
              </p:cNvPr>
              <p:cNvSpPr/>
              <p:nvPr/>
            </p:nvSpPr>
            <p:spPr>
              <a:xfrm>
                <a:off x="6768664" y="6038213"/>
                <a:ext cx="148280" cy="1622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E6679A4D-3CED-4CAD-AD26-F6BD002CC11A}"/>
                  </a:ext>
                </a:extLst>
              </p:cNvPr>
              <p:cNvSpPr/>
              <p:nvPr/>
            </p:nvSpPr>
            <p:spPr>
              <a:xfrm>
                <a:off x="6802214" y="6075656"/>
                <a:ext cx="81180" cy="873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Freeform: Shape 38">
              <a:extLst>
                <a:ext uri="{FF2B5EF4-FFF2-40B4-BE49-F238E27FC236}">
                  <a16:creationId xmlns:a16="http://schemas.microsoft.com/office/drawing/2014/main" id="{C5D6585F-2972-4223-9639-AD67DC237A9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40" name="Rectangle: Rounded Corners 39">
              <a:extLst>
                <a:ext uri="{FF2B5EF4-FFF2-40B4-BE49-F238E27FC236}">
                  <a16:creationId xmlns:a16="http://schemas.microsoft.com/office/drawing/2014/main" id="{4C4142A7-A3BD-4533-9B15-2398CF5B1018}"/>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D3616C3-26DA-4098-9BB7-AE119634AA01}"/>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Picture Placeholder 2">
            <a:extLst>
              <a:ext uri="{FF2B5EF4-FFF2-40B4-BE49-F238E27FC236}">
                <a16:creationId xmlns:a16="http://schemas.microsoft.com/office/drawing/2014/main" id="{FF8E1911-ADB3-4A93-A266-5A19998F9559}"/>
              </a:ext>
            </a:extLst>
          </p:cNvPr>
          <p:cNvSpPr>
            <a:spLocks noGrp="1"/>
          </p:cNvSpPr>
          <p:nvPr>
            <p:ph type="pic" idx="15" hasCustomPrompt="1"/>
          </p:nvPr>
        </p:nvSpPr>
        <p:spPr>
          <a:xfrm>
            <a:off x="6427722" y="2528687"/>
            <a:ext cx="1854457" cy="3001747"/>
          </a:xfrm>
          <a:prstGeom prst="rect">
            <a:avLst/>
          </a:prstGeom>
          <a:solidFill>
            <a:schemeClr val="bg1">
              <a:lumMod val="95000"/>
            </a:schemeClr>
          </a:solidFill>
          <a:ln w="12700">
            <a:noFill/>
          </a:ln>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5" name="Rectangle 44">
            <a:extLst>
              <a:ext uri="{FF2B5EF4-FFF2-40B4-BE49-F238E27FC236}">
                <a16:creationId xmlns:a16="http://schemas.microsoft.com/office/drawing/2014/main" id="{59ECD1E2-710B-48BA-BF3F-31C0693D3ED9}"/>
              </a:ext>
            </a:extLst>
          </p:cNvPr>
          <p:cNvSpPr/>
          <p:nvPr userDrawn="1"/>
        </p:nvSpPr>
        <p:spPr>
          <a:xfrm>
            <a:off x="6096000" y="952500"/>
            <a:ext cx="6096000" cy="111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arallelogram 45">
            <a:extLst>
              <a:ext uri="{FF2B5EF4-FFF2-40B4-BE49-F238E27FC236}">
                <a16:creationId xmlns:a16="http://schemas.microsoft.com/office/drawing/2014/main" id="{5223D1C9-7D29-4D6A-8618-F2A90385FF47}"/>
              </a:ext>
            </a:extLst>
          </p:cNvPr>
          <p:cNvSpPr/>
          <p:nvPr userDrawn="1"/>
        </p:nvSpPr>
        <p:spPr>
          <a:xfrm>
            <a:off x="0" y="142874"/>
            <a:ext cx="7058026" cy="920881"/>
          </a:xfrm>
          <a:prstGeom prst="parallelogram">
            <a:avLst>
              <a:gd name="adj" fmla="val 670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Placeholder 9">
            <a:extLst>
              <a:ext uri="{FF2B5EF4-FFF2-40B4-BE49-F238E27FC236}">
                <a16:creationId xmlns:a16="http://schemas.microsoft.com/office/drawing/2014/main" id="{F7DBA1CE-AFBD-4E0F-B966-C52B1D083350}"/>
              </a:ext>
            </a:extLst>
          </p:cNvPr>
          <p:cNvSpPr>
            <a:spLocks noGrp="1"/>
          </p:cNvSpPr>
          <p:nvPr>
            <p:ph type="body" sz="quarter" idx="10" hasCustomPrompt="1"/>
          </p:nvPr>
        </p:nvSpPr>
        <p:spPr>
          <a:xfrm>
            <a:off x="742951" y="236429"/>
            <a:ext cx="1119187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822609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7E74B4-22C6-4BCA-8832-66A46F494BC9}"/>
              </a:ext>
            </a:extLst>
          </p:cNvPr>
          <p:cNvSpPr/>
          <p:nvPr userDrawn="1"/>
        </p:nvSpPr>
        <p:spPr>
          <a:xfrm>
            <a:off x="405848" y="6372225"/>
            <a:ext cx="11380304" cy="347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137DC34-CBCD-4E73-89FA-8B6D1D79AF20}"/>
              </a:ext>
            </a:extLst>
          </p:cNvPr>
          <p:cNvSpPr/>
          <p:nvPr userDrawn="1"/>
        </p:nvSpPr>
        <p:spPr>
          <a:xfrm>
            <a:off x="7920798" y="6353175"/>
            <a:ext cx="3865354" cy="369332"/>
          </a:xfrm>
          <a:prstGeom prst="rect">
            <a:avLst/>
          </a:prstGeom>
        </p:spPr>
        <p:txBody>
          <a:bodyPr wrap="none" anchor="ctr">
            <a:spAutoFit/>
          </a:bodyPr>
          <a:lstStyle/>
          <a:p>
            <a:r>
              <a:rPr lang="en-US" dirty="0">
                <a:solidFill>
                  <a:schemeClr val="bg1"/>
                </a:solidFill>
              </a:rPr>
              <a:t>COMPUTER REPAIR &amp; SUPPORT </a:t>
            </a:r>
          </a:p>
        </p:txBody>
      </p:sp>
      <p:sp>
        <p:nvSpPr>
          <p:cNvPr id="5" name="Text Placeholder 9">
            <a:extLst>
              <a:ext uri="{FF2B5EF4-FFF2-40B4-BE49-F238E27FC236}">
                <a16:creationId xmlns:a16="http://schemas.microsoft.com/office/drawing/2014/main" id="{3C6FA00E-E78B-4921-A599-440A95A27C60}"/>
              </a:ext>
            </a:extLst>
          </p:cNvPr>
          <p:cNvSpPr>
            <a:spLocks noGrp="1"/>
          </p:cNvSpPr>
          <p:nvPr>
            <p:ph type="body" sz="quarter" idx="10" hasCustomPrompt="1"/>
          </p:nvPr>
        </p:nvSpPr>
        <p:spPr>
          <a:xfrm>
            <a:off x="1" y="339509"/>
            <a:ext cx="1189672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6" name="Group 5">
            <a:extLst>
              <a:ext uri="{FF2B5EF4-FFF2-40B4-BE49-F238E27FC236}">
                <a16:creationId xmlns:a16="http://schemas.microsoft.com/office/drawing/2014/main" id="{4B7311D8-6D5A-41BD-9E48-B1B59E54EC89}"/>
              </a:ext>
            </a:extLst>
          </p:cNvPr>
          <p:cNvGrpSpPr/>
          <p:nvPr userDrawn="1"/>
        </p:nvGrpSpPr>
        <p:grpSpPr>
          <a:xfrm>
            <a:off x="544695" y="2491950"/>
            <a:ext cx="5789430" cy="3180900"/>
            <a:chOff x="-548507" y="477868"/>
            <a:chExt cx="11570449" cy="6357177"/>
          </a:xfrm>
        </p:grpSpPr>
        <p:sp>
          <p:nvSpPr>
            <p:cNvPr id="7" name="Freeform: Shape 6">
              <a:extLst>
                <a:ext uri="{FF2B5EF4-FFF2-40B4-BE49-F238E27FC236}">
                  <a16:creationId xmlns:a16="http://schemas.microsoft.com/office/drawing/2014/main" id="{B54B4CA6-C3CF-4A76-A3A2-C3C143B5C0E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107E1F5-E4D6-4B02-97B3-A6C55673E2FD}"/>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316093A-50F2-419F-B0A7-400A2BCA5584}"/>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01BFF46-29BD-43D5-9B1D-6C53ACBFD1ED}"/>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E7FFE71-2BD2-43F0-AF44-DBA08CD1AFB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91C1A8DF-10F0-4F27-986F-AA188E9063E6}"/>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5259956F-625C-4E69-A3F7-8BCDAB2162FB}"/>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0542FEC-BA5F-4B72-B919-E64F310DD67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16F6C78F-4B8D-4AB0-BA91-CA219E7307D5}"/>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BE4167B3-437C-448D-A95F-0B6503E5F4BA}"/>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C95B9F0-33CA-441E-BA91-6579B7451590}"/>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11B95A3A-BA06-4C89-AB89-AC9DC9B9F9E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0" name="Picture Placeholder 2">
            <a:extLst>
              <a:ext uri="{FF2B5EF4-FFF2-40B4-BE49-F238E27FC236}">
                <a16:creationId xmlns:a16="http://schemas.microsoft.com/office/drawing/2014/main" id="{BB5EE543-5546-42B2-AD3F-0603E5A3CE3C}"/>
              </a:ext>
            </a:extLst>
          </p:cNvPr>
          <p:cNvSpPr>
            <a:spLocks noGrp="1"/>
          </p:cNvSpPr>
          <p:nvPr>
            <p:ph type="pic" idx="14" hasCustomPrompt="1"/>
          </p:nvPr>
        </p:nvSpPr>
        <p:spPr>
          <a:xfrm>
            <a:off x="1363769" y="2672871"/>
            <a:ext cx="4144706" cy="2575044"/>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2469973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7_Images &amp; Contents Layout">
    <p:spTree>
      <p:nvGrpSpPr>
        <p:cNvPr id="1" name=""/>
        <p:cNvGrpSpPr/>
        <p:nvPr/>
      </p:nvGrpSpPr>
      <p:grpSpPr>
        <a:xfrm>
          <a:off x="0" y="0"/>
          <a:ext cx="0" cy="0"/>
          <a:chOff x="0" y="0"/>
          <a:chExt cx="0" cy="0"/>
        </a:xfrm>
      </p:grpSpPr>
      <p:sp>
        <p:nvSpPr>
          <p:cNvPr id="8" name="Rectangle 7"/>
          <p:cNvSpPr/>
          <p:nvPr userDrawn="1"/>
        </p:nvSpPr>
        <p:spPr>
          <a:xfrm>
            <a:off x="912647" y="1605141"/>
            <a:ext cx="2222208" cy="4090266"/>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Rectangle 11"/>
          <p:cNvSpPr/>
          <p:nvPr userDrawn="1"/>
        </p:nvSpPr>
        <p:spPr>
          <a:xfrm>
            <a:off x="912647" y="5696147"/>
            <a:ext cx="2222208" cy="64800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Picture Placeholder 2"/>
          <p:cNvSpPr>
            <a:spLocks noGrp="1"/>
          </p:cNvSpPr>
          <p:nvPr>
            <p:ph type="pic" sz="quarter" idx="10" hasCustomPrompt="1"/>
          </p:nvPr>
        </p:nvSpPr>
        <p:spPr>
          <a:xfrm>
            <a:off x="1213751" y="1860381"/>
            <a:ext cx="1620000" cy="1620000"/>
          </a:xfrm>
          <a:prstGeom prst="ellipse">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Your Picture Here</a:t>
            </a:r>
            <a:endParaRPr lang="ko-KR" altLang="en-US" dirty="0"/>
          </a:p>
        </p:txBody>
      </p:sp>
      <p:sp>
        <p:nvSpPr>
          <p:cNvPr id="21" name="Rectangle 20"/>
          <p:cNvSpPr/>
          <p:nvPr userDrawn="1"/>
        </p:nvSpPr>
        <p:spPr>
          <a:xfrm>
            <a:off x="3626311" y="1605141"/>
            <a:ext cx="2222208" cy="4090266"/>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2" name="Rectangle 21"/>
          <p:cNvSpPr/>
          <p:nvPr userDrawn="1"/>
        </p:nvSpPr>
        <p:spPr>
          <a:xfrm>
            <a:off x="3626311" y="5696147"/>
            <a:ext cx="2222208" cy="64800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8" name="Picture Placeholder 2"/>
          <p:cNvSpPr>
            <a:spLocks noGrp="1"/>
          </p:cNvSpPr>
          <p:nvPr>
            <p:ph type="pic" sz="quarter" idx="11" hasCustomPrompt="1"/>
          </p:nvPr>
        </p:nvSpPr>
        <p:spPr>
          <a:xfrm>
            <a:off x="3927415" y="1860381"/>
            <a:ext cx="1620000" cy="1620000"/>
          </a:xfrm>
          <a:prstGeom prst="ellipse">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Your Picture Here</a:t>
            </a:r>
            <a:endParaRPr lang="ko-KR" altLang="en-US" dirty="0"/>
          </a:p>
        </p:txBody>
      </p:sp>
      <p:sp>
        <p:nvSpPr>
          <p:cNvPr id="30" name="Rectangle 29"/>
          <p:cNvSpPr/>
          <p:nvPr userDrawn="1"/>
        </p:nvSpPr>
        <p:spPr>
          <a:xfrm>
            <a:off x="6339975" y="1605141"/>
            <a:ext cx="2222208" cy="4090266"/>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1" name="Rectangle 30"/>
          <p:cNvSpPr/>
          <p:nvPr userDrawn="1"/>
        </p:nvSpPr>
        <p:spPr>
          <a:xfrm>
            <a:off x="6339975" y="5696147"/>
            <a:ext cx="2222208" cy="64800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2" name="Picture Placeholder 2"/>
          <p:cNvSpPr>
            <a:spLocks noGrp="1"/>
          </p:cNvSpPr>
          <p:nvPr>
            <p:ph type="pic" sz="quarter" idx="12" hasCustomPrompt="1"/>
          </p:nvPr>
        </p:nvSpPr>
        <p:spPr>
          <a:xfrm>
            <a:off x="6641079" y="1860381"/>
            <a:ext cx="1620000" cy="1620000"/>
          </a:xfrm>
          <a:prstGeom prst="ellipse">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Your Picture Here</a:t>
            </a:r>
            <a:endParaRPr lang="ko-KR" altLang="en-US" dirty="0"/>
          </a:p>
        </p:txBody>
      </p:sp>
      <p:sp>
        <p:nvSpPr>
          <p:cNvPr id="33" name="Rectangle 32"/>
          <p:cNvSpPr/>
          <p:nvPr userDrawn="1"/>
        </p:nvSpPr>
        <p:spPr>
          <a:xfrm>
            <a:off x="9053639" y="1605141"/>
            <a:ext cx="2222208" cy="4090266"/>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4" name="Rectangle 33"/>
          <p:cNvSpPr/>
          <p:nvPr userDrawn="1"/>
        </p:nvSpPr>
        <p:spPr>
          <a:xfrm>
            <a:off x="9053639" y="5696147"/>
            <a:ext cx="2222208" cy="648000"/>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5" name="Picture Placeholder 2"/>
          <p:cNvSpPr>
            <a:spLocks noGrp="1"/>
          </p:cNvSpPr>
          <p:nvPr>
            <p:ph type="pic" sz="quarter" idx="13" hasCustomPrompt="1"/>
          </p:nvPr>
        </p:nvSpPr>
        <p:spPr>
          <a:xfrm>
            <a:off x="9354743" y="1860381"/>
            <a:ext cx="1620000" cy="1620000"/>
          </a:xfrm>
          <a:prstGeom prst="ellipse">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Your Picture Here</a:t>
            </a:r>
            <a:endParaRPr lang="ko-KR" altLang="en-US" dirty="0"/>
          </a:p>
        </p:txBody>
      </p:sp>
      <p:sp>
        <p:nvSpPr>
          <p:cNvPr id="29" name="Rectangle 28">
            <a:extLst>
              <a:ext uri="{FF2B5EF4-FFF2-40B4-BE49-F238E27FC236}">
                <a16:creationId xmlns:a16="http://schemas.microsoft.com/office/drawing/2014/main" id="{D148B992-8EB2-44F9-9A1B-4B921BF19B9C}"/>
              </a:ext>
            </a:extLst>
          </p:cNvPr>
          <p:cNvSpPr/>
          <p:nvPr userDrawn="1"/>
        </p:nvSpPr>
        <p:spPr>
          <a:xfrm>
            <a:off x="6096000" y="952500"/>
            <a:ext cx="6096000" cy="111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5">
            <a:extLst>
              <a:ext uri="{FF2B5EF4-FFF2-40B4-BE49-F238E27FC236}">
                <a16:creationId xmlns:a16="http://schemas.microsoft.com/office/drawing/2014/main" id="{85879B71-0672-45AF-8663-8A9E3F66BFF4}"/>
              </a:ext>
            </a:extLst>
          </p:cNvPr>
          <p:cNvSpPr/>
          <p:nvPr userDrawn="1"/>
        </p:nvSpPr>
        <p:spPr>
          <a:xfrm>
            <a:off x="0" y="142874"/>
            <a:ext cx="7058026" cy="920881"/>
          </a:xfrm>
          <a:prstGeom prst="parallelogram">
            <a:avLst>
              <a:gd name="adj" fmla="val 670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 Placeholder 9">
            <a:extLst>
              <a:ext uri="{FF2B5EF4-FFF2-40B4-BE49-F238E27FC236}">
                <a16:creationId xmlns:a16="http://schemas.microsoft.com/office/drawing/2014/main" id="{2D8F1279-D5BF-4CC2-95ED-FEA15D6F2C2F}"/>
              </a:ext>
            </a:extLst>
          </p:cNvPr>
          <p:cNvSpPr>
            <a:spLocks noGrp="1"/>
          </p:cNvSpPr>
          <p:nvPr>
            <p:ph type="body" sz="quarter" idx="14" hasCustomPrompt="1"/>
          </p:nvPr>
        </p:nvSpPr>
        <p:spPr>
          <a:xfrm>
            <a:off x="742951" y="236429"/>
            <a:ext cx="1119187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8108693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6726" y="1955549"/>
            <a:ext cx="6355274" cy="147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726" y="3594462"/>
            <a:ext cx="5184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6824"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5775"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896025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5_Images &amp; Contents Layout">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BC0FA2A0-2070-4162-B90B-85498321A141}"/>
              </a:ext>
            </a:extLst>
          </p:cNvPr>
          <p:cNvSpPr/>
          <p:nvPr userDrawn="1"/>
        </p:nvSpPr>
        <p:spPr>
          <a:xfrm>
            <a:off x="5895975" y="0"/>
            <a:ext cx="5979207" cy="6858000"/>
          </a:xfrm>
          <a:custGeom>
            <a:avLst/>
            <a:gdLst>
              <a:gd name="connsiteX0" fmla="*/ 102129 w 5979207"/>
              <a:gd name="connsiteY0" fmla="*/ 0 h 6858000"/>
              <a:gd name="connsiteX1" fmla="*/ 2568591 w 5979207"/>
              <a:gd name="connsiteY1" fmla="*/ 0 h 6858000"/>
              <a:gd name="connsiteX2" fmla="*/ 3429043 w 5979207"/>
              <a:gd name="connsiteY2" fmla="*/ 1911463 h 6858000"/>
              <a:gd name="connsiteX3" fmla="*/ 4432480 w 5979207"/>
              <a:gd name="connsiteY3" fmla="*/ 0 h 6858000"/>
              <a:gd name="connsiteX4" fmla="*/ 5979207 w 5979207"/>
              <a:gd name="connsiteY4" fmla="*/ 0 h 6858000"/>
              <a:gd name="connsiteX5" fmla="*/ 5979207 w 5979207"/>
              <a:gd name="connsiteY5" fmla="*/ 1317813 h 6858000"/>
              <a:gd name="connsiteX6" fmla="*/ 4875315 w 5979207"/>
              <a:gd name="connsiteY6" fmla="*/ 3267558 h 6858000"/>
              <a:gd name="connsiteX7" fmla="*/ 5979207 w 5979207"/>
              <a:gd name="connsiteY7" fmla="*/ 5266500 h 6858000"/>
              <a:gd name="connsiteX8" fmla="*/ 5979207 w 5979207"/>
              <a:gd name="connsiteY8" fmla="*/ 6858000 h 6858000"/>
              <a:gd name="connsiteX9" fmla="*/ 4432480 w 5979207"/>
              <a:gd name="connsiteY9" fmla="*/ 6858000 h 6858000"/>
              <a:gd name="connsiteX10" fmla="*/ 3429043 w 5979207"/>
              <a:gd name="connsiteY10" fmla="*/ 4649491 h 6858000"/>
              <a:gd name="connsiteX11" fmla="*/ 2251989 w 5979207"/>
              <a:gd name="connsiteY11" fmla="*/ 6858000 h 6858000"/>
              <a:gd name="connsiteX12" fmla="*/ 0 w 5979207"/>
              <a:gd name="connsiteY12" fmla="*/ 6858000 h 6858000"/>
              <a:gd name="connsiteX13" fmla="*/ 1969690 w 5979207"/>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9207" h="6858000">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자유형: 도형 4">
            <a:extLst>
              <a:ext uri="{FF2B5EF4-FFF2-40B4-BE49-F238E27FC236}">
                <a16:creationId xmlns:a16="http://schemas.microsoft.com/office/drawing/2014/main" id="{B5410258-795E-46FD-86D0-616F7BF2BB04}"/>
              </a:ext>
            </a:extLst>
          </p:cNvPr>
          <p:cNvSpPr/>
          <p:nvPr userDrawn="1"/>
        </p:nvSpPr>
        <p:spPr>
          <a:xfrm>
            <a:off x="6054384" y="0"/>
            <a:ext cx="5979207" cy="6858000"/>
          </a:xfrm>
          <a:custGeom>
            <a:avLst/>
            <a:gdLst>
              <a:gd name="connsiteX0" fmla="*/ 102129 w 5979207"/>
              <a:gd name="connsiteY0" fmla="*/ 0 h 6858000"/>
              <a:gd name="connsiteX1" fmla="*/ 2568591 w 5979207"/>
              <a:gd name="connsiteY1" fmla="*/ 0 h 6858000"/>
              <a:gd name="connsiteX2" fmla="*/ 3429043 w 5979207"/>
              <a:gd name="connsiteY2" fmla="*/ 1911463 h 6858000"/>
              <a:gd name="connsiteX3" fmla="*/ 4432480 w 5979207"/>
              <a:gd name="connsiteY3" fmla="*/ 0 h 6858000"/>
              <a:gd name="connsiteX4" fmla="*/ 5979207 w 5979207"/>
              <a:gd name="connsiteY4" fmla="*/ 0 h 6858000"/>
              <a:gd name="connsiteX5" fmla="*/ 5979207 w 5979207"/>
              <a:gd name="connsiteY5" fmla="*/ 1317813 h 6858000"/>
              <a:gd name="connsiteX6" fmla="*/ 4875315 w 5979207"/>
              <a:gd name="connsiteY6" fmla="*/ 3267558 h 6858000"/>
              <a:gd name="connsiteX7" fmla="*/ 5979207 w 5979207"/>
              <a:gd name="connsiteY7" fmla="*/ 5266500 h 6858000"/>
              <a:gd name="connsiteX8" fmla="*/ 5979207 w 5979207"/>
              <a:gd name="connsiteY8" fmla="*/ 6858000 h 6858000"/>
              <a:gd name="connsiteX9" fmla="*/ 4432480 w 5979207"/>
              <a:gd name="connsiteY9" fmla="*/ 6858000 h 6858000"/>
              <a:gd name="connsiteX10" fmla="*/ 3429043 w 5979207"/>
              <a:gd name="connsiteY10" fmla="*/ 4649491 h 6858000"/>
              <a:gd name="connsiteX11" fmla="*/ 2251989 w 5979207"/>
              <a:gd name="connsiteY11" fmla="*/ 6858000 h 6858000"/>
              <a:gd name="connsiteX12" fmla="*/ 0 w 5979207"/>
              <a:gd name="connsiteY12" fmla="*/ 6858000 h 6858000"/>
              <a:gd name="connsiteX13" fmla="*/ 1969690 w 5979207"/>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79207" h="6858000">
                <a:moveTo>
                  <a:pt x="102129" y="0"/>
                </a:moveTo>
                <a:lnTo>
                  <a:pt x="2568591" y="0"/>
                </a:lnTo>
                <a:lnTo>
                  <a:pt x="3429043" y="1911463"/>
                </a:lnTo>
                <a:lnTo>
                  <a:pt x="4432480" y="0"/>
                </a:lnTo>
                <a:lnTo>
                  <a:pt x="5979207" y="0"/>
                </a:lnTo>
                <a:lnTo>
                  <a:pt x="5979207" y="1317813"/>
                </a:lnTo>
                <a:lnTo>
                  <a:pt x="4875315" y="3267558"/>
                </a:lnTo>
                <a:lnTo>
                  <a:pt x="5979207" y="5266500"/>
                </a:lnTo>
                <a:lnTo>
                  <a:pt x="5979207" y="6858000"/>
                </a:lnTo>
                <a:lnTo>
                  <a:pt x="4432480" y="6858000"/>
                </a:lnTo>
                <a:lnTo>
                  <a:pt x="3429043" y="4649491"/>
                </a:lnTo>
                <a:lnTo>
                  <a:pt x="2251989" y="6858000"/>
                </a:lnTo>
                <a:lnTo>
                  <a:pt x="0" y="6858000"/>
                </a:lnTo>
                <a:lnTo>
                  <a:pt x="1969690" y="326755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그림 개체 틀 9">
            <a:extLst>
              <a:ext uri="{FF2B5EF4-FFF2-40B4-BE49-F238E27FC236}">
                <a16:creationId xmlns:a16="http://schemas.microsoft.com/office/drawing/2014/main" id="{8D51066F-07ED-45ED-AA6F-CCB56128CE23}"/>
              </a:ext>
            </a:extLst>
          </p:cNvPr>
          <p:cNvSpPr>
            <a:spLocks noGrp="1"/>
          </p:cNvSpPr>
          <p:nvPr>
            <p:ph type="pic" idx="16" hasCustomPrompt="1"/>
          </p:nvPr>
        </p:nvSpPr>
        <p:spPr>
          <a:xfrm>
            <a:off x="6212793" y="0"/>
            <a:ext cx="5979207" cy="6858000"/>
          </a:xfrm>
          <a:custGeom>
            <a:avLst/>
            <a:gdLst>
              <a:gd name="connsiteX0" fmla="*/ 94573 w 5536832"/>
              <a:gd name="connsiteY0" fmla="*/ 0 h 6858000"/>
              <a:gd name="connsiteX1" fmla="*/ 2378552 w 5536832"/>
              <a:gd name="connsiteY1" fmla="*/ 0 h 6858000"/>
              <a:gd name="connsiteX2" fmla="*/ 3175343 w 5536832"/>
              <a:gd name="connsiteY2" fmla="*/ 1911463 h 6858000"/>
              <a:gd name="connsiteX3" fmla="*/ 4104540 w 5536832"/>
              <a:gd name="connsiteY3" fmla="*/ 0 h 6858000"/>
              <a:gd name="connsiteX4" fmla="*/ 5536832 w 5536832"/>
              <a:gd name="connsiteY4" fmla="*/ 0 h 6858000"/>
              <a:gd name="connsiteX5" fmla="*/ 5536832 w 5536832"/>
              <a:gd name="connsiteY5" fmla="*/ 1317813 h 6858000"/>
              <a:gd name="connsiteX6" fmla="*/ 4514612 w 5536832"/>
              <a:gd name="connsiteY6" fmla="*/ 3267558 h 6858000"/>
              <a:gd name="connsiteX7" fmla="*/ 5536832 w 5536832"/>
              <a:gd name="connsiteY7" fmla="*/ 5266500 h 6858000"/>
              <a:gd name="connsiteX8" fmla="*/ 5536832 w 5536832"/>
              <a:gd name="connsiteY8" fmla="*/ 6858000 h 6858000"/>
              <a:gd name="connsiteX9" fmla="*/ 4104540 w 5536832"/>
              <a:gd name="connsiteY9" fmla="*/ 6858000 h 6858000"/>
              <a:gd name="connsiteX10" fmla="*/ 3175343 w 5536832"/>
              <a:gd name="connsiteY10" fmla="*/ 4649491 h 6858000"/>
              <a:gd name="connsiteX11" fmla="*/ 2085374 w 5536832"/>
              <a:gd name="connsiteY11" fmla="*/ 6858000 h 6858000"/>
              <a:gd name="connsiteX12" fmla="*/ 0 w 5536832"/>
              <a:gd name="connsiteY12" fmla="*/ 6858000 h 6858000"/>
              <a:gd name="connsiteX13" fmla="*/ 1823961 w 5536832"/>
              <a:gd name="connsiteY13" fmla="*/ 326755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6832" h="6858000">
                <a:moveTo>
                  <a:pt x="94573" y="0"/>
                </a:moveTo>
                <a:lnTo>
                  <a:pt x="2378552" y="0"/>
                </a:lnTo>
                <a:lnTo>
                  <a:pt x="3175343" y="1911463"/>
                </a:lnTo>
                <a:lnTo>
                  <a:pt x="4104540" y="0"/>
                </a:lnTo>
                <a:lnTo>
                  <a:pt x="5536832" y="0"/>
                </a:lnTo>
                <a:lnTo>
                  <a:pt x="5536832" y="1317813"/>
                </a:lnTo>
                <a:lnTo>
                  <a:pt x="4514612" y="3267558"/>
                </a:lnTo>
                <a:lnTo>
                  <a:pt x="5536832" y="5266500"/>
                </a:lnTo>
                <a:lnTo>
                  <a:pt x="5536832" y="6858000"/>
                </a:lnTo>
                <a:lnTo>
                  <a:pt x="4104540" y="6858000"/>
                </a:lnTo>
                <a:lnTo>
                  <a:pt x="3175343" y="4649491"/>
                </a:lnTo>
                <a:lnTo>
                  <a:pt x="2085374" y="6858000"/>
                </a:lnTo>
                <a:lnTo>
                  <a:pt x="0" y="6858000"/>
                </a:lnTo>
                <a:lnTo>
                  <a:pt x="1823961" y="3267558"/>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168749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9DBAD1-D9E7-4C08-AC0D-FCF3EFD0F4D5}"/>
              </a:ext>
            </a:extLst>
          </p:cNvPr>
          <p:cNvSpPr/>
          <p:nvPr userDrawn="1"/>
        </p:nvSpPr>
        <p:spPr>
          <a:xfrm>
            <a:off x="6096000" y="952500"/>
            <a:ext cx="6096000" cy="111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arallelogram 2">
            <a:extLst>
              <a:ext uri="{FF2B5EF4-FFF2-40B4-BE49-F238E27FC236}">
                <a16:creationId xmlns:a16="http://schemas.microsoft.com/office/drawing/2014/main" id="{7144282E-182B-40C9-BC95-CDE543E12624}"/>
              </a:ext>
            </a:extLst>
          </p:cNvPr>
          <p:cNvSpPr/>
          <p:nvPr userDrawn="1"/>
        </p:nvSpPr>
        <p:spPr>
          <a:xfrm>
            <a:off x="0" y="142874"/>
            <a:ext cx="7058026" cy="920881"/>
          </a:xfrm>
          <a:prstGeom prst="parallelogram">
            <a:avLst>
              <a:gd name="adj" fmla="val 670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742951" y="236429"/>
            <a:ext cx="1119187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7E74B4-22C6-4BCA-8832-66A46F494BC9}"/>
              </a:ext>
            </a:extLst>
          </p:cNvPr>
          <p:cNvSpPr/>
          <p:nvPr userDrawn="1"/>
        </p:nvSpPr>
        <p:spPr>
          <a:xfrm>
            <a:off x="405848" y="6372225"/>
            <a:ext cx="11380304" cy="3470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137DC34-CBCD-4E73-89FA-8B6D1D79AF20}"/>
              </a:ext>
            </a:extLst>
          </p:cNvPr>
          <p:cNvSpPr/>
          <p:nvPr userDrawn="1"/>
        </p:nvSpPr>
        <p:spPr>
          <a:xfrm>
            <a:off x="7920798" y="6353175"/>
            <a:ext cx="3865354" cy="369332"/>
          </a:xfrm>
          <a:prstGeom prst="rect">
            <a:avLst/>
          </a:prstGeom>
        </p:spPr>
        <p:txBody>
          <a:bodyPr wrap="none" anchor="ctr">
            <a:spAutoFit/>
          </a:bodyPr>
          <a:lstStyle/>
          <a:p>
            <a:r>
              <a:rPr lang="en-US" dirty="0">
                <a:solidFill>
                  <a:schemeClr val="bg1"/>
                </a:solidFill>
              </a:rPr>
              <a:t>COMPUTER REPAIR &amp; SUPPORT </a:t>
            </a:r>
          </a:p>
        </p:txBody>
      </p:sp>
      <p:sp>
        <p:nvSpPr>
          <p:cNvPr id="5" name="Text Placeholder 9">
            <a:extLst>
              <a:ext uri="{FF2B5EF4-FFF2-40B4-BE49-F238E27FC236}">
                <a16:creationId xmlns:a16="http://schemas.microsoft.com/office/drawing/2014/main" id="{3C6FA00E-E78B-4921-A599-440A95A27C60}"/>
              </a:ext>
            </a:extLst>
          </p:cNvPr>
          <p:cNvSpPr>
            <a:spLocks noGrp="1"/>
          </p:cNvSpPr>
          <p:nvPr>
            <p:ph type="body" sz="quarter" idx="10" hasCustomPrompt="1"/>
          </p:nvPr>
        </p:nvSpPr>
        <p:spPr>
          <a:xfrm>
            <a:off x="1" y="339509"/>
            <a:ext cx="11896726"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121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4DE4A6A3-079A-453B-8870-656B976548F8}"/>
              </a:ext>
            </a:extLst>
          </p:cNvPr>
          <p:cNvSpPr>
            <a:spLocks noGrp="1"/>
          </p:cNvSpPr>
          <p:nvPr>
            <p:ph type="pic" idx="14" hasCustomPrompt="1"/>
          </p:nvPr>
        </p:nvSpPr>
        <p:spPr>
          <a:xfrm>
            <a:off x="0" y="0"/>
            <a:ext cx="12192000" cy="6858000"/>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3090456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5C568889-C8C0-4287-A5BF-FC6E02C7066C}"/>
              </a:ext>
            </a:extLst>
          </p:cNvPr>
          <p:cNvSpPr>
            <a:spLocks noGrp="1"/>
          </p:cNvSpPr>
          <p:nvPr>
            <p:ph type="pic" sz="quarter" idx="14" hasCustomPrompt="1"/>
          </p:nvPr>
        </p:nvSpPr>
        <p:spPr>
          <a:xfrm>
            <a:off x="1051789" y="1809347"/>
            <a:ext cx="3240000" cy="198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7DB919EC-B955-4334-B705-A0E576853E65}"/>
              </a:ext>
            </a:extLst>
          </p:cNvPr>
          <p:cNvSpPr>
            <a:spLocks noGrp="1"/>
          </p:cNvSpPr>
          <p:nvPr>
            <p:ph type="pic" sz="quarter" idx="42" hasCustomPrompt="1"/>
          </p:nvPr>
        </p:nvSpPr>
        <p:spPr>
          <a:xfrm>
            <a:off x="4477209" y="2946886"/>
            <a:ext cx="3240000" cy="198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0F775D7E-CBE7-4B21-AF69-2691ED11E4D3}"/>
              </a:ext>
            </a:extLst>
          </p:cNvPr>
          <p:cNvSpPr>
            <a:spLocks noGrp="1"/>
          </p:cNvSpPr>
          <p:nvPr>
            <p:ph type="pic" sz="quarter" idx="43" hasCustomPrompt="1"/>
          </p:nvPr>
        </p:nvSpPr>
        <p:spPr>
          <a:xfrm>
            <a:off x="7902629" y="4084425"/>
            <a:ext cx="3240000" cy="198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Rectangle 5">
            <a:extLst>
              <a:ext uri="{FF2B5EF4-FFF2-40B4-BE49-F238E27FC236}">
                <a16:creationId xmlns:a16="http://schemas.microsoft.com/office/drawing/2014/main" id="{FFD0B1B8-0B12-4F08-9033-437D378FFAC3}"/>
              </a:ext>
            </a:extLst>
          </p:cNvPr>
          <p:cNvSpPr/>
          <p:nvPr userDrawn="1"/>
        </p:nvSpPr>
        <p:spPr>
          <a:xfrm>
            <a:off x="6096000" y="952500"/>
            <a:ext cx="6096000" cy="111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8AC486A3-CE17-43D9-8168-79B95E0F5E88}"/>
              </a:ext>
            </a:extLst>
          </p:cNvPr>
          <p:cNvSpPr/>
          <p:nvPr userDrawn="1"/>
        </p:nvSpPr>
        <p:spPr>
          <a:xfrm>
            <a:off x="0" y="142874"/>
            <a:ext cx="7058026" cy="920881"/>
          </a:xfrm>
          <a:prstGeom prst="parallelogram">
            <a:avLst>
              <a:gd name="adj" fmla="val 670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9">
            <a:extLst>
              <a:ext uri="{FF2B5EF4-FFF2-40B4-BE49-F238E27FC236}">
                <a16:creationId xmlns:a16="http://schemas.microsoft.com/office/drawing/2014/main" id="{A39A32C7-5C1C-4865-B8F7-E73BD069F7C4}"/>
              </a:ext>
            </a:extLst>
          </p:cNvPr>
          <p:cNvSpPr>
            <a:spLocks noGrp="1"/>
          </p:cNvSpPr>
          <p:nvPr>
            <p:ph type="body" sz="quarter" idx="10" hasCustomPrompt="1"/>
          </p:nvPr>
        </p:nvSpPr>
        <p:spPr>
          <a:xfrm>
            <a:off x="742951" y="236429"/>
            <a:ext cx="11191876"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1599962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A91074B-DC10-4073-B59B-DBB0AD42A797}"/>
              </a:ext>
            </a:extLst>
          </p:cNvPr>
          <p:cNvSpPr/>
          <p:nvPr userDrawn="1"/>
        </p:nvSpPr>
        <p:spPr>
          <a:xfrm>
            <a:off x="431254" y="144133"/>
            <a:ext cx="9056493" cy="6507804"/>
          </a:xfrm>
          <a:custGeom>
            <a:avLst/>
            <a:gdLst>
              <a:gd name="connsiteX0" fmla="*/ 3453091 w 8970309"/>
              <a:gd name="connsiteY0" fmla="*/ 5945589 h 6445874"/>
              <a:gd name="connsiteX1" fmla="*/ 3452940 w 8970309"/>
              <a:gd name="connsiteY1" fmla="*/ 5951019 h 6445874"/>
              <a:gd name="connsiteX2" fmla="*/ 3452008 w 8970309"/>
              <a:gd name="connsiteY2" fmla="*/ 5949506 h 6445874"/>
              <a:gd name="connsiteX3" fmla="*/ 3217430 w 8970309"/>
              <a:gd name="connsiteY3" fmla="*/ 5821774 h 6445874"/>
              <a:gd name="connsiteX4" fmla="*/ 3217279 w 8970309"/>
              <a:gd name="connsiteY4" fmla="*/ 5827202 h 6445874"/>
              <a:gd name="connsiteX5" fmla="*/ 3216347 w 8970309"/>
              <a:gd name="connsiteY5" fmla="*/ 5825690 h 6445874"/>
              <a:gd name="connsiteX6" fmla="*/ 4264048 w 8970309"/>
              <a:gd name="connsiteY6" fmla="*/ 5267201 h 6445874"/>
              <a:gd name="connsiteX7" fmla="*/ 4259496 w 8970309"/>
              <a:gd name="connsiteY7" fmla="*/ 5269727 h 6445874"/>
              <a:gd name="connsiteX8" fmla="*/ 4237362 w 8970309"/>
              <a:gd name="connsiteY8" fmla="*/ 5270657 h 6445874"/>
              <a:gd name="connsiteX9" fmla="*/ 4224020 w 8970309"/>
              <a:gd name="connsiteY9" fmla="*/ 5278062 h 6445874"/>
              <a:gd name="connsiteX10" fmla="*/ 4078761 w 8970309"/>
              <a:gd name="connsiteY10" fmla="*/ 5394946 h 6445874"/>
              <a:gd name="connsiteX11" fmla="*/ 4008140 w 8970309"/>
              <a:gd name="connsiteY11" fmla="*/ 5456069 h 6445874"/>
              <a:gd name="connsiteX12" fmla="*/ 3989550 w 8970309"/>
              <a:gd name="connsiteY12" fmla="*/ 5446111 h 6445874"/>
              <a:gd name="connsiteX13" fmla="*/ 3903265 w 8970309"/>
              <a:gd name="connsiteY13" fmla="*/ 5538467 h 6445874"/>
              <a:gd name="connsiteX14" fmla="*/ 3915717 w 8970309"/>
              <a:gd name="connsiteY14" fmla="*/ 5562577 h 6445874"/>
              <a:gd name="connsiteX15" fmla="*/ 3960366 w 8970309"/>
              <a:gd name="connsiteY15" fmla="*/ 5532770 h 6445874"/>
              <a:gd name="connsiteX16" fmla="*/ 3962570 w 8970309"/>
              <a:gd name="connsiteY16" fmla="*/ 5574120 h 6445874"/>
              <a:gd name="connsiteX17" fmla="*/ 3940766 w 8970309"/>
              <a:gd name="connsiteY17" fmla="*/ 5619505 h 6445874"/>
              <a:gd name="connsiteX18" fmla="*/ 3964528 w 8970309"/>
              <a:gd name="connsiteY18" fmla="*/ 5616150 h 6445874"/>
              <a:gd name="connsiteX19" fmla="*/ 3986234 w 8970309"/>
              <a:gd name="connsiteY19" fmla="*/ 5580152 h 6445874"/>
              <a:gd name="connsiteX20" fmla="*/ 4009996 w 8970309"/>
              <a:gd name="connsiteY20" fmla="*/ 5576796 h 6445874"/>
              <a:gd name="connsiteX21" fmla="*/ 4077022 w 8970309"/>
              <a:gd name="connsiteY21" fmla="*/ 5492737 h 6445874"/>
              <a:gd name="connsiteX22" fmla="*/ 4090291 w 8970309"/>
              <a:gd name="connsiteY22" fmla="*/ 5507301 h 6445874"/>
              <a:gd name="connsiteX23" fmla="*/ 4095611 w 8970309"/>
              <a:gd name="connsiteY23" fmla="*/ 5502695 h 6445874"/>
              <a:gd name="connsiteX24" fmla="*/ 4281157 w 8970309"/>
              <a:gd name="connsiteY24" fmla="*/ 5303317 h 6445874"/>
              <a:gd name="connsiteX25" fmla="*/ 4295668 w 8970309"/>
              <a:gd name="connsiteY25" fmla="*/ 5292440 h 6445874"/>
              <a:gd name="connsiteX26" fmla="*/ 4286639 w 8970309"/>
              <a:gd name="connsiteY26" fmla="*/ 5286294 h 6445874"/>
              <a:gd name="connsiteX27" fmla="*/ 4364265 w 8970309"/>
              <a:gd name="connsiteY27" fmla="*/ 5244788 h 6445874"/>
              <a:gd name="connsiteX28" fmla="*/ 4336342 w 8970309"/>
              <a:gd name="connsiteY28" fmla="*/ 5259447 h 6445874"/>
              <a:gd name="connsiteX29" fmla="*/ 4322116 w 8970309"/>
              <a:gd name="connsiteY29" fmla="*/ 5270977 h 6445874"/>
              <a:gd name="connsiteX30" fmla="*/ 4320504 w 8970309"/>
              <a:gd name="connsiteY30" fmla="*/ 5273823 h 6445874"/>
              <a:gd name="connsiteX31" fmla="*/ 4330801 w 8970309"/>
              <a:gd name="connsiteY31" fmla="*/ 5266105 h 6445874"/>
              <a:gd name="connsiteX32" fmla="*/ 4382300 w 8970309"/>
              <a:gd name="connsiteY32" fmla="*/ 5103514 h 6445874"/>
              <a:gd name="connsiteX33" fmla="*/ 4363197 w 8970309"/>
              <a:gd name="connsiteY33" fmla="*/ 5111801 h 6445874"/>
              <a:gd name="connsiteX34" fmla="*/ 4342987 w 8970309"/>
              <a:gd name="connsiteY34" fmla="*/ 5131370 h 6445874"/>
              <a:gd name="connsiteX35" fmla="*/ 4340784 w 8970309"/>
              <a:gd name="connsiteY35" fmla="*/ 5148086 h 6445874"/>
              <a:gd name="connsiteX36" fmla="*/ 4800809 w 8970309"/>
              <a:gd name="connsiteY36" fmla="*/ 4684910 h 6445874"/>
              <a:gd name="connsiteX37" fmla="*/ 4719472 w 8970309"/>
              <a:gd name="connsiteY37" fmla="*/ 4744122 h 6445874"/>
              <a:gd name="connsiteX38" fmla="*/ 4654074 w 8970309"/>
              <a:gd name="connsiteY38" fmla="*/ 4810027 h 6445874"/>
              <a:gd name="connsiteX39" fmla="*/ 4627789 w 8970309"/>
              <a:gd name="connsiteY39" fmla="*/ 4843002 h 6445874"/>
              <a:gd name="connsiteX40" fmla="*/ 4618538 w 8970309"/>
              <a:gd name="connsiteY40" fmla="*/ 4852846 h 6445874"/>
              <a:gd name="connsiteX41" fmla="*/ 4649647 w 8970309"/>
              <a:gd name="connsiteY41" fmla="*/ 4861997 h 6445874"/>
              <a:gd name="connsiteX42" fmla="*/ 4679178 w 8970309"/>
              <a:gd name="connsiteY42" fmla="*/ 4855908 h 6445874"/>
              <a:gd name="connsiteX43" fmla="*/ 4768192 w 8970309"/>
              <a:gd name="connsiteY43" fmla="*/ 4731720 h 6445874"/>
              <a:gd name="connsiteX44" fmla="*/ 4800353 w 8970309"/>
              <a:gd name="connsiteY44" fmla="*/ 4688522 h 6445874"/>
              <a:gd name="connsiteX45" fmla="*/ 4803745 w 8970309"/>
              <a:gd name="connsiteY45" fmla="*/ 4684957 h 6445874"/>
              <a:gd name="connsiteX46" fmla="*/ 5001080 w 8970309"/>
              <a:gd name="connsiteY46" fmla="*/ 4519480 h 6445874"/>
              <a:gd name="connsiteX47" fmla="*/ 4994443 w 8970309"/>
              <a:gd name="connsiteY47" fmla="*/ 4521773 h 6445874"/>
              <a:gd name="connsiteX48" fmla="*/ 4971480 w 8970309"/>
              <a:gd name="connsiteY48" fmla="*/ 4526006 h 6445874"/>
              <a:gd name="connsiteX49" fmla="*/ 4968936 w 8970309"/>
              <a:gd name="connsiteY49" fmla="*/ 4563095 h 6445874"/>
              <a:gd name="connsiteX50" fmla="*/ 4933528 w 8970309"/>
              <a:gd name="connsiteY50" fmla="*/ 4603043 h 6445874"/>
              <a:gd name="connsiteX51" fmla="*/ 4920021 w 8970309"/>
              <a:gd name="connsiteY51" fmla="*/ 4588220 h 6445874"/>
              <a:gd name="connsiteX52" fmla="*/ 4873915 w 8970309"/>
              <a:gd name="connsiteY52" fmla="*/ 4640046 h 6445874"/>
              <a:gd name="connsiteX53" fmla="*/ 4847772 w 8970309"/>
              <a:gd name="connsiteY53" fmla="*/ 4665664 h 6445874"/>
              <a:gd name="connsiteX54" fmla="*/ 4856229 w 8970309"/>
              <a:gd name="connsiteY54" fmla="*/ 4666642 h 6445874"/>
              <a:gd name="connsiteX55" fmla="*/ 4899055 w 8970309"/>
              <a:gd name="connsiteY55" fmla="*/ 4630854 h 6445874"/>
              <a:gd name="connsiteX56" fmla="*/ 4982367 w 8970309"/>
              <a:gd name="connsiteY56" fmla="*/ 4552398 h 6445874"/>
              <a:gd name="connsiteX57" fmla="*/ 6156612 w 8970309"/>
              <a:gd name="connsiteY57" fmla="*/ 3497235 h 6445874"/>
              <a:gd name="connsiteX58" fmla="*/ 6125503 w 8970309"/>
              <a:gd name="connsiteY58" fmla="*/ 3547520 h 6445874"/>
              <a:gd name="connsiteX59" fmla="*/ 6106594 w 8970309"/>
              <a:gd name="connsiteY59" fmla="*/ 3569680 h 6445874"/>
              <a:gd name="connsiteX60" fmla="*/ 6059946 w 8970309"/>
              <a:gd name="connsiteY60" fmla="*/ 3581544 h 6445874"/>
              <a:gd name="connsiteX61" fmla="*/ 6044837 w 8970309"/>
              <a:gd name="connsiteY61" fmla="*/ 3588056 h 6445874"/>
              <a:gd name="connsiteX62" fmla="*/ 6017651 w 8970309"/>
              <a:gd name="connsiteY62" fmla="*/ 3613988 h 6445874"/>
              <a:gd name="connsiteX63" fmla="*/ 6021841 w 8970309"/>
              <a:gd name="connsiteY63" fmla="*/ 3595907 h 6445874"/>
              <a:gd name="connsiteX64" fmla="*/ 6019317 w 8970309"/>
              <a:gd name="connsiteY64" fmla="*/ 3581826 h 6445874"/>
              <a:gd name="connsiteX65" fmla="*/ 6013970 w 8970309"/>
              <a:gd name="connsiteY65" fmla="*/ 3580067 h 6445874"/>
              <a:gd name="connsiteX66" fmla="*/ 6003085 w 8970309"/>
              <a:gd name="connsiteY66" fmla="*/ 3589489 h 6445874"/>
              <a:gd name="connsiteX67" fmla="*/ 5992317 w 8970309"/>
              <a:gd name="connsiteY67" fmla="*/ 3583721 h 6445874"/>
              <a:gd name="connsiteX68" fmla="*/ 5990427 w 8970309"/>
              <a:gd name="connsiteY68" fmla="*/ 3592553 h 6445874"/>
              <a:gd name="connsiteX69" fmla="*/ 5971949 w 8970309"/>
              <a:gd name="connsiteY69" fmla="*/ 3659645 h 6445874"/>
              <a:gd name="connsiteX70" fmla="*/ 5958771 w 8970309"/>
              <a:gd name="connsiteY70" fmla="*/ 3677970 h 6445874"/>
              <a:gd name="connsiteX71" fmla="*/ 5955005 w 8970309"/>
              <a:gd name="connsiteY71" fmla="*/ 3680206 h 6445874"/>
              <a:gd name="connsiteX72" fmla="*/ 5954905 w 8970309"/>
              <a:gd name="connsiteY72" fmla="*/ 3684855 h 6445874"/>
              <a:gd name="connsiteX73" fmla="*/ 5957514 w 8970309"/>
              <a:gd name="connsiteY73" fmla="*/ 3707539 h 6445874"/>
              <a:gd name="connsiteX74" fmla="*/ 5935711 w 8970309"/>
              <a:gd name="connsiteY74" fmla="*/ 3752925 h 6445874"/>
              <a:gd name="connsiteX75" fmla="*/ 5959473 w 8970309"/>
              <a:gd name="connsiteY75" fmla="*/ 3749569 h 6445874"/>
              <a:gd name="connsiteX76" fmla="*/ 5981179 w 8970309"/>
              <a:gd name="connsiteY76" fmla="*/ 3713572 h 6445874"/>
              <a:gd name="connsiteX77" fmla="*/ 6004940 w 8970309"/>
              <a:gd name="connsiteY77" fmla="*/ 3710216 h 6445874"/>
              <a:gd name="connsiteX78" fmla="*/ 6071966 w 8970309"/>
              <a:gd name="connsiteY78" fmla="*/ 3626157 h 6445874"/>
              <a:gd name="connsiteX79" fmla="*/ 6085235 w 8970309"/>
              <a:gd name="connsiteY79" fmla="*/ 3640721 h 6445874"/>
              <a:gd name="connsiteX80" fmla="*/ 6090556 w 8970309"/>
              <a:gd name="connsiteY80" fmla="*/ 3636115 h 6445874"/>
              <a:gd name="connsiteX81" fmla="*/ 6135136 w 8970309"/>
              <a:gd name="connsiteY81" fmla="*/ 3568088 h 6445874"/>
              <a:gd name="connsiteX82" fmla="*/ 6187777 w 8970309"/>
              <a:gd name="connsiteY82" fmla="*/ 3516234 h 6445874"/>
              <a:gd name="connsiteX83" fmla="*/ 6183325 w 8970309"/>
              <a:gd name="connsiteY83" fmla="*/ 3516882 h 6445874"/>
              <a:gd name="connsiteX84" fmla="*/ 6156612 w 8970309"/>
              <a:gd name="connsiteY84" fmla="*/ 3497235 h 6445874"/>
              <a:gd name="connsiteX85" fmla="*/ 6269344 w 8970309"/>
              <a:gd name="connsiteY85" fmla="*/ 3442402 h 6445874"/>
              <a:gd name="connsiteX86" fmla="*/ 6267465 w 8970309"/>
              <a:gd name="connsiteY86" fmla="*/ 3442890 h 6445874"/>
              <a:gd name="connsiteX87" fmla="*/ 6237546 w 8970309"/>
              <a:gd name="connsiteY87" fmla="*/ 3462970 h 6445874"/>
              <a:gd name="connsiteX88" fmla="*/ 6227751 w 8970309"/>
              <a:gd name="connsiteY88" fmla="*/ 3477271 h 6445874"/>
              <a:gd name="connsiteX89" fmla="*/ 1448495 w 8970309"/>
              <a:gd name="connsiteY89" fmla="*/ 3333881 h 6445874"/>
              <a:gd name="connsiteX90" fmla="*/ 1434277 w 8970309"/>
              <a:gd name="connsiteY90" fmla="*/ 3345094 h 6445874"/>
              <a:gd name="connsiteX91" fmla="*/ 1435930 w 8970309"/>
              <a:gd name="connsiteY91" fmla="*/ 3350579 h 6445874"/>
              <a:gd name="connsiteX92" fmla="*/ 1443945 w 8970309"/>
              <a:gd name="connsiteY92" fmla="*/ 3348440 h 6445874"/>
              <a:gd name="connsiteX93" fmla="*/ 1462681 w 8970309"/>
              <a:gd name="connsiteY93" fmla="*/ 3351297 h 6445874"/>
              <a:gd name="connsiteX94" fmla="*/ 1449269 w 8970309"/>
              <a:gd name="connsiteY94" fmla="*/ 3337165 h 6445874"/>
              <a:gd name="connsiteX95" fmla="*/ 1225942 w 8970309"/>
              <a:gd name="connsiteY95" fmla="*/ 3295747 h 6445874"/>
              <a:gd name="connsiteX96" fmla="*/ 1183647 w 8970309"/>
              <a:gd name="connsiteY96" fmla="*/ 3327804 h 6445874"/>
              <a:gd name="connsiteX97" fmla="*/ 1068923 w 8970309"/>
              <a:gd name="connsiteY97" fmla="*/ 3434264 h 6445874"/>
              <a:gd name="connsiteX98" fmla="*/ 1054494 w 8970309"/>
              <a:gd name="connsiteY98" fmla="*/ 3448341 h 6445874"/>
              <a:gd name="connsiteX99" fmla="*/ 982701 w 8970309"/>
              <a:gd name="connsiteY99" fmla="*/ 3515647 h 6445874"/>
              <a:gd name="connsiteX100" fmla="*/ 898285 w 8970309"/>
              <a:gd name="connsiteY100" fmla="*/ 3581647 h 6445874"/>
              <a:gd name="connsiteX101" fmla="*/ 893321 w 8970309"/>
              <a:gd name="connsiteY101" fmla="*/ 3596704 h 6445874"/>
              <a:gd name="connsiteX102" fmla="*/ 866267 w 8970309"/>
              <a:gd name="connsiteY102" fmla="*/ 3609475 h 6445874"/>
              <a:gd name="connsiteX103" fmla="*/ 846194 w 8970309"/>
              <a:gd name="connsiteY103" fmla="*/ 3593383 h 6445874"/>
              <a:gd name="connsiteX104" fmla="*/ 844968 w 8970309"/>
              <a:gd name="connsiteY104" fmla="*/ 3593970 h 6445874"/>
              <a:gd name="connsiteX105" fmla="*/ 863018 w 8970309"/>
              <a:gd name="connsiteY105" fmla="*/ 3610117 h 6445874"/>
              <a:gd name="connsiteX106" fmla="*/ 885947 w 8970309"/>
              <a:gd name="connsiteY106" fmla="*/ 3625172 h 6445874"/>
              <a:gd name="connsiteX107" fmla="*/ 921722 w 8970309"/>
              <a:gd name="connsiteY107" fmla="*/ 3617142 h 6445874"/>
              <a:gd name="connsiteX108" fmla="*/ 1020754 w 8970309"/>
              <a:gd name="connsiteY108" fmla="*/ 3653252 h 6445874"/>
              <a:gd name="connsiteX109" fmla="*/ 1033434 w 8970309"/>
              <a:gd name="connsiteY109" fmla="*/ 3637168 h 6445874"/>
              <a:gd name="connsiteX110" fmla="*/ 1019917 w 8970309"/>
              <a:gd name="connsiteY110" fmla="*/ 3558947 h 6445874"/>
              <a:gd name="connsiteX111" fmla="*/ 1025549 w 8970309"/>
              <a:gd name="connsiteY111" fmla="*/ 3555172 h 6445874"/>
              <a:gd name="connsiteX112" fmla="*/ 1048385 w 8970309"/>
              <a:gd name="connsiteY112" fmla="*/ 3587686 h 6445874"/>
              <a:gd name="connsiteX113" fmla="*/ 1111668 w 8970309"/>
              <a:gd name="connsiteY113" fmla="*/ 3601452 h 6445874"/>
              <a:gd name="connsiteX114" fmla="*/ 1133667 w 8970309"/>
              <a:gd name="connsiteY114" fmla="*/ 3546488 h 6445874"/>
              <a:gd name="connsiteX115" fmla="*/ 1073407 w 8970309"/>
              <a:gd name="connsiteY115" fmla="*/ 3483644 h 6445874"/>
              <a:gd name="connsiteX116" fmla="*/ 1197821 w 8970309"/>
              <a:gd name="connsiteY116" fmla="*/ 3416230 h 6445874"/>
              <a:gd name="connsiteX117" fmla="*/ 1230820 w 8970309"/>
              <a:gd name="connsiteY117" fmla="*/ 3323543 h 6445874"/>
              <a:gd name="connsiteX118" fmla="*/ 1193397 w 8970309"/>
              <a:gd name="connsiteY118" fmla="*/ 3334193 h 6445874"/>
              <a:gd name="connsiteX119" fmla="*/ 1209438 w 8970309"/>
              <a:gd name="connsiteY119" fmla="*/ 3317849 h 6445874"/>
              <a:gd name="connsiteX120" fmla="*/ 1247656 w 8970309"/>
              <a:gd name="connsiteY120" fmla="*/ 3258669 h 6445874"/>
              <a:gd name="connsiteX121" fmla="*/ 1247372 w 8970309"/>
              <a:gd name="connsiteY121" fmla="*/ 3259175 h 6445874"/>
              <a:gd name="connsiteX122" fmla="*/ 1247563 w 8970309"/>
              <a:gd name="connsiteY122" fmla="*/ 3259747 h 6445874"/>
              <a:gd name="connsiteX123" fmla="*/ 1247117 w 8970309"/>
              <a:gd name="connsiteY123" fmla="*/ 3264810 h 6445874"/>
              <a:gd name="connsiteX124" fmla="*/ 1251106 w 8970309"/>
              <a:gd name="connsiteY124" fmla="*/ 3270488 h 6445874"/>
              <a:gd name="connsiteX125" fmla="*/ 1247563 w 8970309"/>
              <a:gd name="connsiteY125" fmla="*/ 3259747 h 6445874"/>
              <a:gd name="connsiteX126" fmla="*/ 7039332 w 8970309"/>
              <a:gd name="connsiteY126" fmla="*/ 2595950 h 6445874"/>
              <a:gd name="connsiteX127" fmla="*/ 7031529 w 8970309"/>
              <a:gd name="connsiteY127" fmla="*/ 2602309 h 6445874"/>
              <a:gd name="connsiteX128" fmla="*/ 7005419 w 8970309"/>
              <a:gd name="connsiteY128" fmla="*/ 2643352 h 6445874"/>
              <a:gd name="connsiteX129" fmla="*/ 6966425 w 8970309"/>
              <a:gd name="connsiteY129" fmla="*/ 2659426 h 6445874"/>
              <a:gd name="connsiteX130" fmla="*/ 6963880 w 8970309"/>
              <a:gd name="connsiteY130" fmla="*/ 2696514 h 6445874"/>
              <a:gd name="connsiteX131" fmla="*/ 6928472 w 8970309"/>
              <a:gd name="connsiteY131" fmla="*/ 2736463 h 6445874"/>
              <a:gd name="connsiteX132" fmla="*/ 6914965 w 8970309"/>
              <a:gd name="connsiteY132" fmla="*/ 2721639 h 6445874"/>
              <a:gd name="connsiteX133" fmla="*/ 6822640 w 8970309"/>
              <a:gd name="connsiteY133" fmla="*/ 2818760 h 6445874"/>
              <a:gd name="connsiteX134" fmla="*/ 6714415 w 8970309"/>
              <a:gd name="connsiteY134" fmla="*/ 2877542 h 6445874"/>
              <a:gd name="connsiteX135" fmla="*/ 6649017 w 8970309"/>
              <a:gd name="connsiteY135" fmla="*/ 2943447 h 6445874"/>
              <a:gd name="connsiteX136" fmla="*/ 6629115 w 8970309"/>
              <a:gd name="connsiteY136" fmla="*/ 2968415 h 6445874"/>
              <a:gd name="connsiteX137" fmla="*/ 7076456 w 8970309"/>
              <a:gd name="connsiteY137" fmla="*/ 2648046 h 6445874"/>
              <a:gd name="connsiteX138" fmla="*/ 2260836 w 8970309"/>
              <a:gd name="connsiteY138" fmla="*/ 2465575 h 6445874"/>
              <a:gd name="connsiteX139" fmla="*/ 2187721 w 8970309"/>
              <a:gd name="connsiteY139" fmla="*/ 2545175 h 6445874"/>
              <a:gd name="connsiteX140" fmla="*/ 2188519 w 8970309"/>
              <a:gd name="connsiteY140" fmla="*/ 2550793 h 6445874"/>
              <a:gd name="connsiteX141" fmla="*/ 2178626 w 8970309"/>
              <a:gd name="connsiteY141" fmla="*/ 2570817 h 6445874"/>
              <a:gd name="connsiteX142" fmla="*/ 2155780 w 8970309"/>
              <a:gd name="connsiteY142" fmla="*/ 2579949 h 6445874"/>
              <a:gd name="connsiteX143" fmla="*/ 2149491 w 8970309"/>
              <a:gd name="connsiteY143" fmla="*/ 2586796 h 6445874"/>
              <a:gd name="connsiteX144" fmla="*/ 2155700 w 8970309"/>
              <a:gd name="connsiteY144" fmla="*/ 2599880 h 6445874"/>
              <a:gd name="connsiteX145" fmla="*/ 2164580 w 8970309"/>
              <a:gd name="connsiteY145" fmla="*/ 2600825 h 6445874"/>
              <a:gd name="connsiteX146" fmla="*/ 2219546 w 8970309"/>
              <a:gd name="connsiteY146" fmla="*/ 2528856 h 6445874"/>
              <a:gd name="connsiteX147" fmla="*/ 2231783 w 8970309"/>
              <a:gd name="connsiteY147" fmla="*/ 2513684 h 6445874"/>
              <a:gd name="connsiteX148" fmla="*/ 2250440 w 8970309"/>
              <a:gd name="connsiteY148" fmla="*/ 2501997 h 6445874"/>
              <a:gd name="connsiteX149" fmla="*/ 2264574 w 8970309"/>
              <a:gd name="connsiteY149" fmla="*/ 2469370 h 6445874"/>
              <a:gd name="connsiteX150" fmla="*/ 2618133 w 8970309"/>
              <a:gd name="connsiteY150" fmla="*/ 2308031 h 6445874"/>
              <a:gd name="connsiteX151" fmla="*/ 2607751 w 8970309"/>
              <a:gd name="connsiteY151" fmla="*/ 2314308 h 6445874"/>
              <a:gd name="connsiteX152" fmla="*/ 2595361 w 8970309"/>
              <a:gd name="connsiteY152" fmla="*/ 2319800 h 6445874"/>
              <a:gd name="connsiteX153" fmla="*/ 2593121 w 8970309"/>
              <a:gd name="connsiteY153" fmla="*/ 2322410 h 6445874"/>
              <a:gd name="connsiteX154" fmla="*/ 2618191 w 8970309"/>
              <a:gd name="connsiteY154" fmla="*/ 2310439 h 6445874"/>
              <a:gd name="connsiteX155" fmla="*/ 2618201 w 8970309"/>
              <a:gd name="connsiteY155" fmla="*/ 2308773 h 6445874"/>
              <a:gd name="connsiteX156" fmla="*/ 2810606 w 8970309"/>
              <a:gd name="connsiteY156" fmla="*/ 2204137 h 6445874"/>
              <a:gd name="connsiteX157" fmla="*/ 2777023 w 8970309"/>
              <a:gd name="connsiteY157" fmla="*/ 2221915 h 6445874"/>
              <a:gd name="connsiteX158" fmla="*/ 2737378 w 8970309"/>
              <a:gd name="connsiteY158" fmla="*/ 2239487 h 6445874"/>
              <a:gd name="connsiteX159" fmla="*/ 2733790 w 8970309"/>
              <a:gd name="connsiteY159" fmla="*/ 2238183 h 6445874"/>
              <a:gd name="connsiteX160" fmla="*/ 2711915 w 8970309"/>
              <a:gd name="connsiteY160" fmla="*/ 2252221 h 6445874"/>
              <a:gd name="connsiteX161" fmla="*/ 2694570 w 8970309"/>
              <a:gd name="connsiteY161" fmla="*/ 2259907 h 6445874"/>
              <a:gd name="connsiteX162" fmla="*/ 2653691 w 8970309"/>
              <a:gd name="connsiteY162" fmla="*/ 2286529 h 6445874"/>
              <a:gd name="connsiteX163" fmla="*/ 2637715 w 8970309"/>
              <a:gd name="connsiteY163" fmla="*/ 2296190 h 6445874"/>
              <a:gd name="connsiteX164" fmla="*/ 2639592 w 8970309"/>
              <a:gd name="connsiteY164" fmla="*/ 2297288 h 6445874"/>
              <a:gd name="connsiteX165" fmla="*/ 2640719 w 8970309"/>
              <a:gd name="connsiteY165" fmla="*/ 2299682 h 6445874"/>
              <a:gd name="connsiteX166" fmla="*/ 2659687 w 8970309"/>
              <a:gd name="connsiteY166" fmla="*/ 2290624 h 6445874"/>
              <a:gd name="connsiteX167" fmla="*/ 2744890 w 8970309"/>
              <a:gd name="connsiteY167" fmla="*/ 2259840 h 6445874"/>
              <a:gd name="connsiteX168" fmla="*/ 2777484 w 8970309"/>
              <a:gd name="connsiteY168" fmla="*/ 2231630 h 6445874"/>
              <a:gd name="connsiteX169" fmla="*/ 2784592 w 8970309"/>
              <a:gd name="connsiteY169" fmla="*/ 2221675 h 6445874"/>
              <a:gd name="connsiteX170" fmla="*/ 2796569 w 8970309"/>
              <a:gd name="connsiteY170" fmla="*/ 2215112 h 6445874"/>
              <a:gd name="connsiteX171" fmla="*/ 2805353 w 8970309"/>
              <a:gd name="connsiteY171" fmla="*/ 2207509 h 6445874"/>
              <a:gd name="connsiteX172" fmla="*/ 2812259 w 8970309"/>
              <a:gd name="connsiteY172" fmla="*/ 2205877 h 6445874"/>
              <a:gd name="connsiteX173" fmla="*/ 2976104 w 8970309"/>
              <a:gd name="connsiteY173" fmla="*/ 2142365 h 6445874"/>
              <a:gd name="connsiteX174" fmla="*/ 2906558 w 8970309"/>
              <a:gd name="connsiteY174" fmla="*/ 2163056 h 6445874"/>
              <a:gd name="connsiteX175" fmla="*/ 2872977 w 8970309"/>
              <a:gd name="connsiteY175" fmla="*/ 2180835 h 6445874"/>
              <a:gd name="connsiteX176" fmla="*/ 2834015 w 8970309"/>
              <a:gd name="connsiteY176" fmla="*/ 2196656 h 6445874"/>
              <a:gd name="connsiteX177" fmla="*/ 2847514 w 8970309"/>
              <a:gd name="connsiteY177" fmla="*/ 2193568 h 6445874"/>
              <a:gd name="connsiteX178" fmla="*/ 2845497 w 8970309"/>
              <a:gd name="connsiteY178" fmla="*/ 2198725 h 6445874"/>
              <a:gd name="connsiteX179" fmla="*/ 2869882 w 8970309"/>
              <a:gd name="connsiteY179" fmla="*/ 2196080 h 6445874"/>
              <a:gd name="connsiteX180" fmla="*/ 2950943 w 8970309"/>
              <a:gd name="connsiteY180" fmla="*/ 2150806 h 6445874"/>
              <a:gd name="connsiteX181" fmla="*/ 2980532 w 8970309"/>
              <a:gd name="connsiteY181" fmla="*/ 2156177 h 6445874"/>
              <a:gd name="connsiteX182" fmla="*/ 2987442 w 8970309"/>
              <a:gd name="connsiteY182" fmla="*/ 2146938 h 6445874"/>
              <a:gd name="connsiteX183" fmla="*/ 2988334 w 8970309"/>
              <a:gd name="connsiteY183" fmla="*/ 2145287 h 6445874"/>
              <a:gd name="connsiteX184" fmla="*/ 2976529 w 8970309"/>
              <a:gd name="connsiteY184" fmla="*/ 2146519 h 6445874"/>
              <a:gd name="connsiteX185" fmla="*/ 2976104 w 8970309"/>
              <a:gd name="connsiteY185" fmla="*/ 2142365 h 6445874"/>
              <a:gd name="connsiteX186" fmla="*/ 2994159 w 8970309"/>
              <a:gd name="connsiteY186" fmla="*/ 2134515 h 6445874"/>
              <a:gd name="connsiteX187" fmla="*/ 2986700 w 8970309"/>
              <a:gd name="connsiteY187" fmla="*/ 2136221 h 6445874"/>
              <a:gd name="connsiteX188" fmla="*/ 2990552 w 8970309"/>
              <a:gd name="connsiteY188" fmla="*/ 2140121 h 6445874"/>
              <a:gd name="connsiteX189" fmla="*/ 2990097 w 8970309"/>
              <a:gd name="connsiteY189" fmla="*/ 2142026 h 6445874"/>
              <a:gd name="connsiteX190" fmla="*/ 8057982 w 8970309"/>
              <a:gd name="connsiteY190" fmla="*/ 1943545 h 6445874"/>
              <a:gd name="connsiteX191" fmla="*/ 8044421 w 8970309"/>
              <a:gd name="connsiteY191" fmla="*/ 1950620 h 6445874"/>
              <a:gd name="connsiteX192" fmla="*/ 7985252 w 8970309"/>
              <a:gd name="connsiteY192" fmla="*/ 2011164 h 6445874"/>
              <a:gd name="connsiteX193" fmla="*/ 7961658 w 8970309"/>
              <a:gd name="connsiteY193" fmla="*/ 2031327 h 6445874"/>
              <a:gd name="connsiteX194" fmla="*/ 7968303 w 8970309"/>
              <a:gd name="connsiteY194" fmla="*/ 2030244 h 6445874"/>
              <a:gd name="connsiteX195" fmla="*/ 7996184 w 8970309"/>
              <a:gd name="connsiteY195" fmla="*/ 2017080 h 6445874"/>
              <a:gd name="connsiteX196" fmla="*/ 8022881 w 8970309"/>
              <a:gd name="connsiteY196" fmla="*/ 1980647 h 6445874"/>
              <a:gd name="connsiteX197" fmla="*/ 8071103 w 8970309"/>
              <a:gd name="connsiteY197" fmla="*/ 1949023 h 6445874"/>
              <a:gd name="connsiteX198" fmla="*/ 8074157 w 8970309"/>
              <a:gd name="connsiteY198" fmla="*/ 1946292 h 6445874"/>
              <a:gd name="connsiteX199" fmla="*/ 8072841 w 8970309"/>
              <a:gd name="connsiteY199" fmla="*/ 1947148 h 6445874"/>
              <a:gd name="connsiteX200" fmla="*/ 8057982 w 8970309"/>
              <a:gd name="connsiteY200" fmla="*/ 1943545 h 6445874"/>
              <a:gd name="connsiteX201" fmla="*/ 8120618 w 8970309"/>
              <a:gd name="connsiteY201" fmla="*/ 1936585 h 6445874"/>
              <a:gd name="connsiteX202" fmla="*/ 8104131 w 8970309"/>
              <a:gd name="connsiteY202" fmla="*/ 1947305 h 6445874"/>
              <a:gd name="connsiteX203" fmla="*/ 7993391 w 8970309"/>
              <a:gd name="connsiteY203" fmla="*/ 2027178 h 6445874"/>
              <a:gd name="connsiteX204" fmla="*/ 8008920 w 8970309"/>
              <a:gd name="connsiteY204" fmla="*/ 2031135 h 6445874"/>
              <a:gd name="connsiteX205" fmla="*/ 7949362 w 8970309"/>
              <a:gd name="connsiteY205" fmla="*/ 2086218 h 6445874"/>
              <a:gd name="connsiteX206" fmla="*/ 7897688 w 8970309"/>
              <a:gd name="connsiteY206" fmla="*/ 2120931 h 6445874"/>
              <a:gd name="connsiteX207" fmla="*/ 7893043 w 8970309"/>
              <a:gd name="connsiteY207" fmla="*/ 2124188 h 6445874"/>
              <a:gd name="connsiteX208" fmla="*/ 7879365 w 8970309"/>
              <a:gd name="connsiteY208" fmla="*/ 2102629 h 6445874"/>
              <a:gd name="connsiteX209" fmla="*/ 7861179 w 8970309"/>
              <a:gd name="connsiteY209" fmla="*/ 2115065 h 6445874"/>
              <a:gd name="connsiteX210" fmla="*/ 7817019 w 8970309"/>
              <a:gd name="connsiteY210" fmla="*/ 2133301 h 6445874"/>
              <a:gd name="connsiteX211" fmla="*/ 7788046 w 8970309"/>
              <a:gd name="connsiteY211" fmla="*/ 2161346 h 6445874"/>
              <a:gd name="connsiteX212" fmla="*/ 7680292 w 8970309"/>
              <a:gd name="connsiteY212" fmla="*/ 2311783 h 6445874"/>
              <a:gd name="connsiteX213" fmla="*/ 7748200 w 8970309"/>
              <a:gd name="connsiteY213" fmla="*/ 2331535 h 6445874"/>
              <a:gd name="connsiteX214" fmla="*/ 7777712 w 8970309"/>
              <a:gd name="connsiteY214" fmla="*/ 2325356 h 6445874"/>
              <a:gd name="connsiteX215" fmla="*/ 7866332 w 8970309"/>
              <a:gd name="connsiteY215" fmla="*/ 2200904 h 6445874"/>
              <a:gd name="connsiteX216" fmla="*/ 7954163 w 8970309"/>
              <a:gd name="connsiteY216" fmla="*/ 2135561 h 6445874"/>
              <a:gd name="connsiteX217" fmla="*/ 7996876 w 8970309"/>
              <a:gd name="connsiteY217" fmla="*/ 2099644 h 6445874"/>
              <a:gd name="connsiteX218" fmla="*/ 8107681 w 8970309"/>
              <a:gd name="connsiteY218" fmla="*/ 1971781 h 6445874"/>
              <a:gd name="connsiteX219" fmla="*/ 8159480 w 8970309"/>
              <a:gd name="connsiteY219" fmla="*/ 1881734 h 6445874"/>
              <a:gd name="connsiteX220" fmla="*/ 8156914 w 8970309"/>
              <a:gd name="connsiteY220" fmla="*/ 1885249 h 6445874"/>
              <a:gd name="connsiteX221" fmla="*/ 8160780 w 8970309"/>
              <a:gd name="connsiteY221" fmla="*/ 1882699 h 6445874"/>
              <a:gd name="connsiteX222" fmla="*/ 8161456 w 8970309"/>
              <a:gd name="connsiteY222" fmla="*/ 1882128 h 6445874"/>
              <a:gd name="connsiteX223" fmla="*/ 8128296 w 8970309"/>
              <a:gd name="connsiteY223" fmla="*/ 1875389 h 6445874"/>
              <a:gd name="connsiteX224" fmla="*/ 8124756 w 8970309"/>
              <a:gd name="connsiteY224" fmla="*/ 1883567 h 6445874"/>
              <a:gd name="connsiteX225" fmla="*/ 8093518 w 8970309"/>
              <a:gd name="connsiteY225" fmla="*/ 1913703 h 6445874"/>
              <a:gd name="connsiteX226" fmla="*/ 8082815 w 8970309"/>
              <a:gd name="connsiteY226" fmla="*/ 1921389 h 6445874"/>
              <a:gd name="connsiteX227" fmla="*/ 8082131 w 8970309"/>
              <a:gd name="connsiteY227" fmla="*/ 1932963 h 6445874"/>
              <a:gd name="connsiteX228" fmla="*/ 8080265 w 8970309"/>
              <a:gd name="connsiteY228" fmla="*/ 1940828 h 6445874"/>
              <a:gd name="connsiteX229" fmla="*/ 8098364 w 8970309"/>
              <a:gd name="connsiteY229" fmla="*/ 1924640 h 6445874"/>
              <a:gd name="connsiteX230" fmla="*/ 8128442 w 8970309"/>
              <a:gd name="connsiteY230" fmla="*/ 1899455 h 6445874"/>
              <a:gd name="connsiteX231" fmla="*/ 8141296 w 8970309"/>
              <a:gd name="connsiteY231" fmla="*/ 1895553 h 6445874"/>
              <a:gd name="connsiteX232" fmla="*/ 8144566 w 8970309"/>
              <a:gd name="connsiteY232" fmla="*/ 1893395 h 6445874"/>
              <a:gd name="connsiteX233" fmla="*/ 8146013 w 8970309"/>
              <a:gd name="connsiteY233" fmla="*/ 1891340 h 6445874"/>
              <a:gd name="connsiteX234" fmla="*/ 8146468 w 8970309"/>
              <a:gd name="connsiteY234" fmla="*/ 1891248 h 6445874"/>
              <a:gd name="connsiteX235" fmla="*/ 8144437 w 8970309"/>
              <a:gd name="connsiteY235" fmla="*/ 1889649 h 6445874"/>
              <a:gd name="connsiteX236" fmla="*/ 8135460 w 8970309"/>
              <a:gd name="connsiteY236" fmla="*/ 1875879 h 6445874"/>
              <a:gd name="connsiteX237" fmla="*/ 8128296 w 8970309"/>
              <a:gd name="connsiteY237" fmla="*/ 1875389 h 6445874"/>
              <a:gd name="connsiteX238" fmla="*/ 5470268 w 8970309"/>
              <a:gd name="connsiteY238" fmla="*/ 832283 h 6445874"/>
              <a:gd name="connsiteX239" fmla="*/ 5456727 w 8970309"/>
              <a:gd name="connsiteY239" fmla="*/ 842698 h 6445874"/>
              <a:gd name="connsiteX240" fmla="*/ 5354832 w 8970309"/>
              <a:gd name="connsiteY240" fmla="*/ 903679 h 6445874"/>
              <a:gd name="connsiteX241" fmla="*/ 5354410 w 8970309"/>
              <a:gd name="connsiteY241" fmla="*/ 904008 h 6445874"/>
              <a:gd name="connsiteX242" fmla="*/ 5356672 w 8970309"/>
              <a:gd name="connsiteY242" fmla="*/ 910041 h 6445874"/>
              <a:gd name="connsiteX243" fmla="*/ 5352465 w 8970309"/>
              <a:gd name="connsiteY243" fmla="*/ 921231 h 6445874"/>
              <a:gd name="connsiteX244" fmla="*/ 5350470 w 8970309"/>
              <a:gd name="connsiteY244" fmla="*/ 932093 h 6445874"/>
              <a:gd name="connsiteX245" fmla="*/ 5362590 w 8970309"/>
              <a:gd name="connsiteY245" fmla="*/ 928524 h 6445874"/>
              <a:gd name="connsiteX246" fmla="*/ 5444814 w 8970309"/>
              <a:gd name="connsiteY246" fmla="*/ 861693 h 6445874"/>
              <a:gd name="connsiteX247" fmla="*/ 8352074 w 8970309"/>
              <a:gd name="connsiteY247" fmla="*/ 582312 h 6445874"/>
              <a:gd name="connsiteX248" fmla="*/ 8349768 w 8970309"/>
              <a:gd name="connsiteY248" fmla="*/ 586361 h 6445874"/>
              <a:gd name="connsiteX249" fmla="*/ 8347451 w 8970309"/>
              <a:gd name="connsiteY249" fmla="*/ 585864 h 6445874"/>
              <a:gd name="connsiteX250" fmla="*/ 7491121 w 8970309"/>
              <a:gd name="connsiteY250" fmla="*/ 447958 h 6445874"/>
              <a:gd name="connsiteX251" fmla="*/ 7480642 w 8970309"/>
              <a:gd name="connsiteY251" fmla="*/ 470179 h 6445874"/>
              <a:gd name="connsiteX252" fmla="*/ 7483127 w 8970309"/>
              <a:gd name="connsiteY252" fmla="*/ 468731 h 6445874"/>
              <a:gd name="connsiteX253" fmla="*/ 7487845 w 8970309"/>
              <a:gd name="connsiteY253" fmla="*/ 462726 h 6445874"/>
              <a:gd name="connsiteX254" fmla="*/ 6410322 w 8970309"/>
              <a:gd name="connsiteY254" fmla="*/ 442591 h 6445874"/>
              <a:gd name="connsiteX255" fmla="*/ 6409401 w 8970309"/>
              <a:gd name="connsiteY255" fmla="*/ 445032 h 6445874"/>
              <a:gd name="connsiteX256" fmla="*/ 6409400 w 8970309"/>
              <a:gd name="connsiteY256" fmla="*/ 446171 h 6445874"/>
              <a:gd name="connsiteX257" fmla="*/ 7544902 w 8970309"/>
              <a:gd name="connsiteY257" fmla="*/ 375198 h 6445874"/>
              <a:gd name="connsiteX258" fmla="*/ 7542222 w 8970309"/>
              <a:gd name="connsiteY258" fmla="*/ 377295 h 6445874"/>
              <a:gd name="connsiteX259" fmla="*/ 7507021 w 8970309"/>
              <a:gd name="connsiteY259" fmla="*/ 413676 h 6445874"/>
              <a:gd name="connsiteX260" fmla="*/ 7507019 w 8970309"/>
              <a:gd name="connsiteY260" fmla="*/ 413678 h 6445874"/>
              <a:gd name="connsiteX261" fmla="*/ 7503246 w 8970309"/>
              <a:gd name="connsiteY261" fmla="*/ 422249 h 6445874"/>
              <a:gd name="connsiteX262" fmla="*/ 7491571 w 8970309"/>
              <a:gd name="connsiteY262" fmla="*/ 447005 h 6445874"/>
              <a:gd name="connsiteX263" fmla="*/ 7500913 w 8970309"/>
              <a:gd name="connsiteY263" fmla="*/ 438348 h 6445874"/>
              <a:gd name="connsiteX264" fmla="*/ 7541362 w 8970309"/>
              <a:gd name="connsiteY264" fmla="*/ 391178 h 6445874"/>
              <a:gd name="connsiteX265" fmla="*/ 7543945 w 8970309"/>
              <a:gd name="connsiteY265" fmla="*/ 376192 h 6445874"/>
              <a:gd name="connsiteX266" fmla="*/ 8337383 w 8970309"/>
              <a:gd name="connsiteY266" fmla="*/ 373707 h 6445874"/>
              <a:gd name="connsiteX267" fmla="*/ 8344245 w 8970309"/>
              <a:gd name="connsiteY267" fmla="*/ 374104 h 6445874"/>
              <a:gd name="connsiteX268" fmla="*/ 8327991 w 8970309"/>
              <a:gd name="connsiteY268" fmla="*/ 385161 h 6445874"/>
              <a:gd name="connsiteX269" fmla="*/ 8321304 w 8970309"/>
              <a:gd name="connsiteY269" fmla="*/ 388917 h 6445874"/>
              <a:gd name="connsiteX270" fmla="*/ 8321498 w 8970309"/>
              <a:gd name="connsiteY270" fmla="*/ 388398 h 6445874"/>
              <a:gd name="connsiteX271" fmla="*/ 8337383 w 8970309"/>
              <a:gd name="connsiteY271" fmla="*/ 373707 h 6445874"/>
              <a:gd name="connsiteX272" fmla="*/ 7553100 w 8970309"/>
              <a:gd name="connsiteY272" fmla="*/ 368781 h 6445874"/>
              <a:gd name="connsiteX273" fmla="*/ 7550263 w 8970309"/>
              <a:gd name="connsiteY273" fmla="*/ 371001 h 6445874"/>
              <a:gd name="connsiteX274" fmla="*/ 7551923 w 8970309"/>
              <a:gd name="connsiteY274" fmla="*/ 371144 h 6445874"/>
              <a:gd name="connsiteX275" fmla="*/ 7604798 w 8970309"/>
              <a:gd name="connsiteY275" fmla="*/ 329686 h 6445874"/>
              <a:gd name="connsiteX276" fmla="*/ 7594514 w 8970309"/>
              <a:gd name="connsiteY276" fmla="*/ 345318 h 6445874"/>
              <a:gd name="connsiteX277" fmla="*/ 7600125 w 8970309"/>
              <a:gd name="connsiteY277" fmla="*/ 345378 h 6445874"/>
              <a:gd name="connsiteX278" fmla="*/ 7606335 w 8970309"/>
              <a:gd name="connsiteY278" fmla="*/ 344364 h 6445874"/>
              <a:gd name="connsiteX279" fmla="*/ 7608352 w 8970309"/>
              <a:gd name="connsiteY279" fmla="*/ 337492 h 6445874"/>
              <a:gd name="connsiteX280" fmla="*/ 8379479 w 8970309"/>
              <a:gd name="connsiteY280" fmla="*/ 328701 h 6445874"/>
              <a:gd name="connsiteX281" fmla="*/ 8387201 w 8970309"/>
              <a:gd name="connsiteY281" fmla="*/ 344818 h 6445874"/>
              <a:gd name="connsiteX282" fmla="*/ 8379225 w 8970309"/>
              <a:gd name="connsiteY282" fmla="*/ 350272 h 6445874"/>
              <a:gd name="connsiteX283" fmla="*/ 8379276 w 8970309"/>
              <a:gd name="connsiteY283" fmla="*/ 350077 h 6445874"/>
              <a:gd name="connsiteX284" fmla="*/ 8379479 w 8970309"/>
              <a:gd name="connsiteY284" fmla="*/ 328701 h 6445874"/>
              <a:gd name="connsiteX285" fmla="*/ 8475906 w 8970309"/>
              <a:gd name="connsiteY285" fmla="*/ 284399 h 6445874"/>
              <a:gd name="connsiteX286" fmla="*/ 8476842 w 8970309"/>
              <a:gd name="connsiteY286" fmla="*/ 286049 h 6445874"/>
              <a:gd name="connsiteX287" fmla="*/ 8475379 w 8970309"/>
              <a:gd name="connsiteY287" fmla="*/ 287542 h 6445874"/>
              <a:gd name="connsiteX288" fmla="*/ 8474724 w 8970309"/>
              <a:gd name="connsiteY288" fmla="*/ 287891 h 6445874"/>
              <a:gd name="connsiteX289" fmla="*/ 7955746 w 8970309"/>
              <a:gd name="connsiteY289" fmla="*/ 678 h 6445874"/>
              <a:gd name="connsiteX290" fmla="*/ 7974687 w 8970309"/>
              <a:gd name="connsiteY290" fmla="*/ 2437 h 6445874"/>
              <a:gd name="connsiteX291" fmla="*/ 7983225 w 8970309"/>
              <a:gd name="connsiteY291" fmla="*/ 33754 h 6445874"/>
              <a:gd name="connsiteX292" fmla="*/ 7988690 w 8970309"/>
              <a:gd name="connsiteY292" fmla="*/ 52053 h 6445874"/>
              <a:gd name="connsiteX293" fmla="*/ 7980060 w 8970309"/>
              <a:gd name="connsiteY293" fmla="*/ 61313 h 6445874"/>
              <a:gd name="connsiteX294" fmla="*/ 7975341 w 8970309"/>
              <a:gd name="connsiteY294" fmla="*/ 67317 h 6445874"/>
              <a:gd name="connsiteX295" fmla="*/ 7962925 w 8970309"/>
              <a:gd name="connsiteY295" fmla="*/ 112961 h 6445874"/>
              <a:gd name="connsiteX296" fmla="*/ 7961001 w 8970309"/>
              <a:gd name="connsiteY296" fmla="*/ 122872 h 6445874"/>
              <a:gd name="connsiteX297" fmla="*/ 7974009 w 8970309"/>
              <a:gd name="connsiteY297" fmla="*/ 125544 h 6445874"/>
              <a:gd name="connsiteX298" fmla="*/ 7964294 w 8970309"/>
              <a:gd name="connsiteY298" fmla="*/ 172055 h 6445874"/>
              <a:gd name="connsiteX299" fmla="*/ 7925335 w 8970309"/>
              <a:gd name="connsiteY299" fmla="*/ 224216 h 6445874"/>
              <a:gd name="connsiteX300" fmla="*/ 7919997 w 8970309"/>
              <a:gd name="connsiteY300" fmla="*/ 239045 h 6445874"/>
              <a:gd name="connsiteX301" fmla="*/ 7933501 w 8970309"/>
              <a:gd name="connsiteY301" fmla="*/ 243382 h 6445874"/>
              <a:gd name="connsiteX302" fmla="*/ 7953864 w 8970309"/>
              <a:gd name="connsiteY302" fmla="*/ 224353 h 6445874"/>
              <a:gd name="connsiteX303" fmla="*/ 7995400 w 8970309"/>
              <a:gd name="connsiteY303" fmla="*/ 183549 h 6445874"/>
              <a:gd name="connsiteX304" fmla="*/ 7999312 w 8970309"/>
              <a:gd name="connsiteY304" fmla="*/ 180292 h 6445874"/>
              <a:gd name="connsiteX305" fmla="*/ 8028988 w 8970309"/>
              <a:gd name="connsiteY305" fmla="*/ 159743 h 6445874"/>
              <a:gd name="connsiteX306" fmla="*/ 8153810 w 8970309"/>
              <a:gd name="connsiteY306" fmla="*/ 29879 h 6445874"/>
              <a:gd name="connsiteX307" fmla="*/ 8165327 w 8970309"/>
              <a:gd name="connsiteY307" fmla="*/ 27561 h 6445874"/>
              <a:gd name="connsiteX308" fmla="*/ 8163993 w 8970309"/>
              <a:gd name="connsiteY308" fmla="*/ 42172 h 6445874"/>
              <a:gd name="connsiteX309" fmla="*/ 8148193 w 8970309"/>
              <a:gd name="connsiteY309" fmla="*/ 79210 h 6445874"/>
              <a:gd name="connsiteX310" fmla="*/ 8126587 w 8970309"/>
              <a:gd name="connsiteY310" fmla="*/ 115886 h 6445874"/>
              <a:gd name="connsiteX311" fmla="*/ 8103089 w 8970309"/>
              <a:gd name="connsiteY311" fmla="*/ 148948 h 6445874"/>
              <a:gd name="connsiteX312" fmla="*/ 8106225 w 8970309"/>
              <a:gd name="connsiteY312" fmla="*/ 178531 h 6445874"/>
              <a:gd name="connsiteX313" fmla="*/ 8110913 w 8970309"/>
              <a:gd name="connsiteY313" fmla="*/ 186052 h 6445874"/>
              <a:gd name="connsiteX314" fmla="*/ 8103897 w 8970309"/>
              <a:gd name="connsiteY314" fmla="*/ 189815 h 6445874"/>
              <a:gd name="connsiteX315" fmla="*/ 8087632 w 8970309"/>
              <a:gd name="connsiteY315" fmla="*/ 211663 h 6445874"/>
              <a:gd name="connsiteX316" fmla="*/ 8099118 w 8970309"/>
              <a:gd name="connsiteY316" fmla="*/ 222872 h 6445874"/>
              <a:gd name="connsiteX317" fmla="*/ 8125381 w 8970309"/>
              <a:gd name="connsiteY317" fmla="*/ 207241 h 6445874"/>
              <a:gd name="connsiteX318" fmla="*/ 8133203 w 8970309"/>
              <a:gd name="connsiteY318" fmla="*/ 200730 h 6445874"/>
              <a:gd name="connsiteX319" fmla="*/ 8133483 w 8970309"/>
              <a:gd name="connsiteY319" fmla="*/ 209843 h 6445874"/>
              <a:gd name="connsiteX320" fmla="*/ 8139071 w 8970309"/>
              <a:gd name="connsiteY320" fmla="*/ 217654 h 6445874"/>
              <a:gd name="connsiteX321" fmla="*/ 8187280 w 8970309"/>
              <a:gd name="connsiteY321" fmla="*/ 191024 h 6445874"/>
              <a:gd name="connsiteX322" fmla="*/ 8196936 w 8970309"/>
              <a:gd name="connsiteY322" fmla="*/ 181575 h 6445874"/>
              <a:gd name="connsiteX323" fmla="*/ 8204864 w 8970309"/>
              <a:gd name="connsiteY323" fmla="*/ 175746 h 6445874"/>
              <a:gd name="connsiteX324" fmla="*/ 8230483 w 8970309"/>
              <a:gd name="connsiteY324" fmla="*/ 148951 h 6445874"/>
              <a:gd name="connsiteX325" fmla="*/ 8230970 w 8970309"/>
              <a:gd name="connsiteY325" fmla="*/ 143732 h 6445874"/>
              <a:gd name="connsiteX326" fmla="*/ 8234619 w 8970309"/>
              <a:gd name="connsiteY326" fmla="*/ 143305 h 6445874"/>
              <a:gd name="connsiteX327" fmla="*/ 8242888 w 8970309"/>
              <a:gd name="connsiteY327" fmla="*/ 132014 h 6445874"/>
              <a:gd name="connsiteX328" fmla="*/ 8242403 w 8970309"/>
              <a:gd name="connsiteY328" fmla="*/ 137233 h 6445874"/>
              <a:gd name="connsiteX329" fmla="*/ 8241963 w 8970309"/>
              <a:gd name="connsiteY329" fmla="*/ 139536 h 6445874"/>
              <a:gd name="connsiteX330" fmla="*/ 8238268 w 8970309"/>
              <a:gd name="connsiteY330" fmla="*/ 142879 h 6445874"/>
              <a:gd name="connsiteX331" fmla="*/ 8241521 w 8970309"/>
              <a:gd name="connsiteY331" fmla="*/ 141854 h 6445874"/>
              <a:gd name="connsiteX332" fmla="*/ 8241963 w 8970309"/>
              <a:gd name="connsiteY332" fmla="*/ 139536 h 6445874"/>
              <a:gd name="connsiteX333" fmla="*/ 8247075 w 8970309"/>
              <a:gd name="connsiteY333" fmla="*/ 134913 h 6445874"/>
              <a:gd name="connsiteX334" fmla="*/ 8269889 w 8970309"/>
              <a:gd name="connsiteY334" fmla="*/ 113370 h 6445874"/>
              <a:gd name="connsiteX335" fmla="*/ 8221973 w 8970309"/>
              <a:gd name="connsiteY335" fmla="*/ 208272 h 6445874"/>
              <a:gd name="connsiteX336" fmla="*/ 8212392 w 8970309"/>
              <a:gd name="connsiteY336" fmla="*/ 222061 h 6445874"/>
              <a:gd name="connsiteX337" fmla="*/ 8206096 w 8970309"/>
              <a:gd name="connsiteY337" fmla="*/ 237673 h 6445874"/>
              <a:gd name="connsiteX338" fmla="*/ 8182567 w 8970309"/>
              <a:gd name="connsiteY338" fmla="*/ 284260 h 6445874"/>
              <a:gd name="connsiteX339" fmla="*/ 8210909 w 8970309"/>
              <a:gd name="connsiteY339" fmla="*/ 278321 h 6445874"/>
              <a:gd name="connsiteX340" fmla="*/ 8220005 w 8970309"/>
              <a:gd name="connsiteY340" fmla="*/ 284250 h 6445874"/>
              <a:gd name="connsiteX341" fmla="*/ 8211530 w 8970309"/>
              <a:gd name="connsiteY341" fmla="*/ 313112 h 6445874"/>
              <a:gd name="connsiteX342" fmla="*/ 8197035 w 8970309"/>
              <a:gd name="connsiteY342" fmla="*/ 349065 h 6445874"/>
              <a:gd name="connsiteX343" fmla="*/ 8194706 w 8970309"/>
              <a:gd name="connsiteY343" fmla="*/ 360350 h 6445874"/>
              <a:gd name="connsiteX344" fmla="*/ 8204020 w 8970309"/>
              <a:gd name="connsiteY344" fmla="*/ 358828 h 6445874"/>
              <a:gd name="connsiteX345" fmla="*/ 8212246 w 8970309"/>
              <a:gd name="connsiteY345" fmla="*/ 350942 h 6445874"/>
              <a:gd name="connsiteX346" fmla="*/ 8273648 w 8970309"/>
              <a:gd name="connsiteY346" fmla="*/ 289446 h 6445874"/>
              <a:gd name="connsiteX347" fmla="*/ 8299973 w 8970309"/>
              <a:gd name="connsiteY347" fmla="*/ 290379 h 6445874"/>
              <a:gd name="connsiteX348" fmla="*/ 8311677 w 8970309"/>
              <a:gd name="connsiteY348" fmla="*/ 294138 h 6445874"/>
              <a:gd name="connsiteX349" fmla="*/ 8316489 w 8970309"/>
              <a:gd name="connsiteY349" fmla="*/ 291171 h 6445874"/>
              <a:gd name="connsiteX350" fmla="*/ 8332477 w 8970309"/>
              <a:gd name="connsiteY350" fmla="*/ 303825 h 6445874"/>
              <a:gd name="connsiteX351" fmla="*/ 8320619 w 8970309"/>
              <a:gd name="connsiteY351" fmla="*/ 324080 h 6445874"/>
              <a:gd name="connsiteX352" fmla="*/ 8263811 w 8970309"/>
              <a:gd name="connsiteY352" fmla="*/ 390060 h 6445874"/>
              <a:gd name="connsiteX353" fmla="*/ 8261267 w 8970309"/>
              <a:gd name="connsiteY353" fmla="*/ 408795 h 6445874"/>
              <a:gd name="connsiteX354" fmla="*/ 8272379 w 8970309"/>
              <a:gd name="connsiteY354" fmla="*/ 407852 h 6445874"/>
              <a:gd name="connsiteX355" fmla="*/ 8299356 w 8970309"/>
              <a:gd name="connsiteY355" fmla="*/ 386435 h 6445874"/>
              <a:gd name="connsiteX356" fmla="*/ 8310160 w 8970309"/>
              <a:gd name="connsiteY356" fmla="*/ 389904 h 6445874"/>
              <a:gd name="connsiteX357" fmla="*/ 8300629 w 8970309"/>
              <a:gd name="connsiteY357" fmla="*/ 398876 h 6445874"/>
              <a:gd name="connsiteX358" fmla="*/ 8293614 w 8970309"/>
              <a:gd name="connsiteY358" fmla="*/ 402639 h 6445874"/>
              <a:gd name="connsiteX359" fmla="*/ 8289755 w 8970309"/>
              <a:gd name="connsiteY359" fmla="*/ 406639 h 6445874"/>
              <a:gd name="connsiteX360" fmla="*/ 8283548 w 8970309"/>
              <a:gd name="connsiteY360" fmla="*/ 410126 h 6445874"/>
              <a:gd name="connsiteX361" fmla="*/ 8280902 w 8970309"/>
              <a:gd name="connsiteY361" fmla="*/ 415817 h 6445874"/>
              <a:gd name="connsiteX362" fmla="*/ 8279629 w 8970309"/>
              <a:gd name="connsiteY362" fmla="*/ 417136 h 6445874"/>
              <a:gd name="connsiteX363" fmla="*/ 8280031 w 8970309"/>
              <a:gd name="connsiteY363" fmla="*/ 417692 h 6445874"/>
              <a:gd name="connsiteX364" fmla="*/ 8276592 w 8970309"/>
              <a:gd name="connsiteY364" fmla="*/ 425089 h 6445874"/>
              <a:gd name="connsiteX365" fmla="*/ 8290586 w 8970309"/>
              <a:gd name="connsiteY365" fmla="*/ 430247 h 6445874"/>
              <a:gd name="connsiteX366" fmla="*/ 8331262 w 8970309"/>
              <a:gd name="connsiteY366" fmla="*/ 425986 h 6445874"/>
              <a:gd name="connsiteX367" fmla="*/ 8354508 w 8970309"/>
              <a:gd name="connsiteY367" fmla="*/ 423526 h 6445874"/>
              <a:gd name="connsiteX368" fmla="*/ 8372129 w 8970309"/>
              <a:gd name="connsiteY368" fmla="*/ 414436 h 6445874"/>
              <a:gd name="connsiteX369" fmla="*/ 8378166 w 8970309"/>
              <a:gd name="connsiteY369" fmla="*/ 417084 h 6445874"/>
              <a:gd name="connsiteX370" fmla="*/ 8409124 w 8970309"/>
              <a:gd name="connsiteY370" fmla="*/ 408398 h 6445874"/>
              <a:gd name="connsiteX371" fmla="*/ 8416451 w 8970309"/>
              <a:gd name="connsiteY371" fmla="*/ 396739 h 6445874"/>
              <a:gd name="connsiteX372" fmla="*/ 8433229 w 8970309"/>
              <a:gd name="connsiteY372" fmla="*/ 398341 h 6445874"/>
              <a:gd name="connsiteX373" fmla="*/ 8440173 w 8970309"/>
              <a:gd name="connsiteY373" fmla="*/ 415123 h 6445874"/>
              <a:gd name="connsiteX374" fmla="*/ 8445125 w 8970309"/>
              <a:gd name="connsiteY374" fmla="*/ 425281 h 6445874"/>
              <a:gd name="connsiteX375" fmla="*/ 8451525 w 8970309"/>
              <a:gd name="connsiteY375" fmla="*/ 417295 h 6445874"/>
              <a:gd name="connsiteX376" fmla="*/ 8478429 w 8970309"/>
              <a:gd name="connsiteY376" fmla="*/ 405087 h 6445874"/>
              <a:gd name="connsiteX377" fmla="*/ 8483923 w 8970309"/>
              <a:gd name="connsiteY377" fmla="*/ 426507 h 6445874"/>
              <a:gd name="connsiteX378" fmla="*/ 8458549 w 8970309"/>
              <a:gd name="connsiteY378" fmla="*/ 455656 h 6445874"/>
              <a:gd name="connsiteX379" fmla="*/ 8449284 w 8970309"/>
              <a:gd name="connsiteY379" fmla="*/ 463448 h 6445874"/>
              <a:gd name="connsiteX380" fmla="*/ 8457548 w 8970309"/>
              <a:gd name="connsiteY380" fmla="*/ 468216 h 6445874"/>
              <a:gd name="connsiteX381" fmla="*/ 8462389 w 8970309"/>
              <a:gd name="connsiteY381" fmla="*/ 479769 h 6445874"/>
              <a:gd name="connsiteX382" fmla="*/ 8417704 w 8970309"/>
              <a:gd name="connsiteY382" fmla="*/ 534271 h 6445874"/>
              <a:gd name="connsiteX383" fmla="*/ 8404972 w 8970309"/>
              <a:gd name="connsiteY383" fmla="*/ 543209 h 6445874"/>
              <a:gd name="connsiteX384" fmla="*/ 8396289 w 8970309"/>
              <a:gd name="connsiteY384" fmla="*/ 551473 h 6445874"/>
              <a:gd name="connsiteX385" fmla="*/ 8360918 w 8970309"/>
              <a:gd name="connsiteY385" fmla="*/ 574364 h 6445874"/>
              <a:gd name="connsiteX386" fmla="*/ 8355916 w 8970309"/>
              <a:gd name="connsiteY386" fmla="*/ 572535 h 6445874"/>
              <a:gd name="connsiteX387" fmla="*/ 8353994 w 8970309"/>
              <a:gd name="connsiteY387" fmla="*/ 577424 h 6445874"/>
              <a:gd name="connsiteX388" fmla="*/ 8340147 w 8970309"/>
              <a:gd name="connsiteY388" fmla="*/ 583541 h 6445874"/>
              <a:gd name="connsiteX389" fmla="*/ 8345150 w 8970309"/>
              <a:gd name="connsiteY389" fmla="*/ 585371 h 6445874"/>
              <a:gd name="connsiteX390" fmla="*/ 8347451 w 8970309"/>
              <a:gd name="connsiteY390" fmla="*/ 585864 h 6445874"/>
              <a:gd name="connsiteX391" fmla="*/ 8341060 w 8970309"/>
              <a:gd name="connsiteY391" fmla="*/ 590777 h 6445874"/>
              <a:gd name="connsiteX392" fmla="*/ 8311692 w 8970309"/>
              <a:gd name="connsiteY392" fmla="*/ 612273 h 6445874"/>
              <a:gd name="connsiteX393" fmla="*/ 8419031 w 8970309"/>
              <a:gd name="connsiteY393" fmla="*/ 590985 h 6445874"/>
              <a:gd name="connsiteX394" fmla="*/ 8435725 w 8970309"/>
              <a:gd name="connsiteY394" fmla="*/ 584235 h 6445874"/>
              <a:gd name="connsiteX395" fmla="*/ 8452719 w 8970309"/>
              <a:gd name="connsiteY395" fmla="*/ 582947 h 6445874"/>
              <a:gd name="connsiteX396" fmla="*/ 8505414 w 8970309"/>
              <a:gd name="connsiteY396" fmla="*/ 572486 h 6445874"/>
              <a:gd name="connsiteX397" fmla="*/ 8488079 w 8970309"/>
              <a:gd name="connsiteY397" fmla="*/ 609196 h 6445874"/>
              <a:gd name="connsiteX398" fmla="*/ 8489722 w 8970309"/>
              <a:gd name="connsiteY398" fmla="*/ 624742 h 6445874"/>
              <a:gd name="connsiteX399" fmla="*/ 8519810 w 8970309"/>
              <a:gd name="connsiteY399" fmla="*/ 626780 h 6445874"/>
              <a:gd name="connsiteX400" fmla="*/ 8558943 w 8970309"/>
              <a:gd name="connsiteY400" fmla="*/ 623818 h 6445874"/>
              <a:gd name="connsiteX401" fmla="*/ 8570294 w 8970309"/>
              <a:gd name="connsiteY401" fmla="*/ 625991 h 6445874"/>
              <a:gd name="connsiteX402" fmla="*/ 8564993 w 8970309"/>
              <a:gd name="connsiteY402" fmla="*/ 638259 h 6445874"/>
              <a:gd name="connsiteX403" fmla="*/ 8554296 w 8970309"/>
              <a:gd name="connsiteY403" fmla="*/ 645954 h 6445874"/>
              <a:gd name="connsiteX404" fmla="*/ 8472025 w 8970309"/>
              <a:gd name="connsiteY404" fmla="*/ 702118 h 6445874"/>
              <a:gd name="connsiteX405" fmla="*/ 8461855 w 8970309"/>
              <a:gd name="connsiteY405" fmla="*/ 739314 h 6445874"/>
              <a:gd name="connsiteX406" fmla="*/ 8460408 w 8970309"/>
              <a:gd name="connsiteY406" fmla="*/ 757457 h 6445874"/>
              <a:gd name="connsiteX407" fmla="*/ 8455664 w 8970309"/>
              <a:gd name="connsiteY407" fmla="*/ 762749 h 6445874"/>
              <a:gd name="connsiteX408" fmla="*/ 8460603 w 8970309"/>
              <a:gd name="connsiteY408" fmla="*/ 791147 h 6445874"/>
              <a:gd name="connsiteX409" fmla="*/ 8484195 w 8970309"/>
              <a:gd name="connsiteY409" fmla="*/ 784325 h 6445874"/>
              <a:gd name="connsiteX410" fmla="*/ 8568665 w 8970309"/>
              <a:gd name="connsiteY410" fmla="*/ 736728 h 6445874"/>
              <a:gd name="connsiteX411" fmla="*/ 8586957 w 8970309"/>
              <a:gd name="connsiteY411" fmla="*/ 742177 h 6445874"/>
              <a:gd name="connsiteX412" fmla="*/ 8581435 w 8970309"/>
              <a:gd name="connsiteY412" fmla="*/ 757237 h 6445874"/>
              <a:gd name="connsiteX413" fmla="*/ 8550441 w 8970309"/>
              <a:gd name="connsiteY413" fmla="*/ 784603 h 6445874"/>
              <a:gd name="connsiteX414" fmla="*/ 8549104 w 8970309"/>
              <a:gd name="connsiteY414" fmla="*/ 801351 h 6445874"/>
              <a:gd name="connsiteX415" fmla="*/ 8561346 w 8970309"/>
              <a:gd name="connsiteY415" fmla="*/ 792358 h 6445874"/>
              <a:gd name="connsiteX416" fmla="*/ 8567746 w 8970309"/>
              <a:gd name="connsiteY416" fmla="*/ 784373 h 6445874"/>
              <a:gd name="connsiteX417" fmla="*/ 8595847 w 8970309"/>
              <a:gd name="connsiteY417" fmla="*/ 793292 h 6445874"/>
              <a:gd name="connsiteX418" fmla="*/ 8606864 w 8970309"/>
              <a:gd name="connsiteY418" fmla="*/ 799651 h 6445874"/>
              <a:gd name="connsiteX419" fmla="*/ 8678534 w 8970309"/>
              <a:gd name="connsiteY419" fmla="*/ 768025 h 6445874"/>
              <a:gd name="connsiteX420" fmla="*/ 8745809 w 8970309"/>
              <a:gd name="connsiteY420" fmla="*/ 719263 h 6445874"/>
              <a:gd name="connsiteX421" fmla="*/ 8824436 w 8970309"/>
              <a:gd name="connsiteY421" fmla="*/ 672673 h 6445874"/>
              <a:gd name="connsiteX422" fmla="*/ 8833701 w 8970309"/>
              <a:gd name="connsiteY422" fmla="*/ 664881 h 6445874"/>
              <a:gd name="connsiteX423" fmla="*/ 8941347 w 8970309"/>
              <a:gd name="connsiteY423" fmla="*/ 579567 h 6445874"/>
              <a:gd name="connsiteX424" fmla="*/ 8966039 w 8970309"/>
              <a:gd name="connsiteY424" fmla="*/ 577031 h 6445874"/>
              <a:gd name="connsiteX425" fmla="*/ 8959737 w 8970309"/>
              <a:gd name="connsiteY425" fmla="*/ 601859 h 6445874"/>
              <a:gd name="connsiteX426" fmla="*/ 8932075 w 8970309"/>
              <a:gd name="connsiteY426" fmla="*/ 630329 h 6445874"/>
              <a:gd name="connsiteX427" fmla="*/ 8928945 w 8970309"/>
              <a:gd name="connsiteY427" fmla="*/ 632665 h 6445874"/>
              <a:gd name="connsiteX428" fmla="*/ 8926532 w 8970309"/>
              <a:gd name="connsiteY428" fmla="*/ 633143 h 6445874"/>
              <a:gd name="connsiteX429" fmla="*/ 8909694 w 8970309"/>
              <a:gd name="connsiteY429" fmla="*/ 644966 h 6445874"/>
              <a:gd name="connsiteX430" fmla="*/ 8895327 w 8970309"/>
              <a:gd name="connsiteY430" fmla="*/ 650816 h 6445874"/>
              <a:gd name="connsiteX431" fmla="*/ 8882975 w 8970309"/>
              <a:gd name="connsiteY431" fmla="*/ 661205 h 6445874"/>
              <a:gd name="connsiteX432" fmla="*/ 8883439 w 8970309"/>
              <a:gd name="connsiteY432" fmla="*/ 663505 h 6445874"/>
              <a:gd name="connsiteX433" fmla="*/ 8851483 w 8970309"/>
              <a:gd name="connsiteY433" fmla="*/ 684321 h 6445874"/>
              <a:gd name="connsiteX434" fmla="*/ 8791965 w 8970309"/>
              <a:gd name="connsiteY434" fmla="*/ 739444 h 6445874"/>
              <a:gd name="connsiteX435" fmla="*/ 8807496 w 8970309"/>
              <a:gd name="connsiteY435" fmla="*/ 743390 h 6445874"/>
              <a:gd name="connsiteX436" fmla="*/ 8696815 w 8970309"/>
              <a:gd name="connsiteY436" fmla="*/ 823339 h 6445874"/>
              <a:gd name="connsiteX437" fmla="*/ 8576778 w 8970309"/>
              <a:gd name="connsiteY437" fmla="*/ 917121 h 6445874"/>
              <a:gd name="connsiteX438" fmla="*/ 8589525 w 8970309"/>
              <a:gd name="connsiteY438" fmla="*/ 931167 h 6445874"/>
              <a:gd name="connsiteX439" fmla="*/ 8580170 w 8970309"/>
              <a:gd name="connsiteY439" fmla="*/ 945000 h 6445874"/>
              <a:gd name="connsiteX440" fmla="*/ 8591917 w 8970309"/>
              <a:gd name="connsiteY440" fmla="*/ 942582 h 6445874"/>
              <a:gd name="connsiteX441" fmla="*/ 8598486 w 8970309"/>
              <a:gd name="connsiteY441" fmla="*/ 938847 h 6445874"/>
              <a:gd name="connsiteX442" fmla="*/ 8616802 w 8970309"/>
              <a:gd name="connsiteY442" fmla="*/ 932693 h 6445874"/>
              <a:gd name="connsiteX443" fmla="*/ 8613018 w 8970309"/>
              <a:gd name="connsiteY443" fmla="*/ 926328 h 6445874"/>
              <a:gd name="connsiteX444" fmla="*/ 8620980 w 8970309"/>
              <a:gd name="connsiteY444" fmla="*/ 917544 h 6445874"/>
              <a:gd name="connsiteX445" fmla="*/ 8609233 w 8970309"/>
              <a:gd name="connsiteY445" fmla="*/ 919964 h 6445874"/>
              <a:gd name="connsiteX446" fmla="*/ 8602663 w 8970309"/>
              <a:gd name="connsiteY446" fmla="*/ 923698 h 6445874"/>
              <a:gd name="connsiteX447" fmla="*/ 8672537 w 8970309"/>
              <a:gd name="connsiteY447" fmla="*/ 871204 h 6445874"/>
              <a:gd name="connsiteX448" fmla="*/ 8778041 w 8970309"/>
              <a:gd name="connsiteY448" fmla="*/ 789941 h 6445874"/>
              <a:gd name="connsiteX449" fmla="*/ 8804711 w 8970309"/>
              <a:gd name="connsiteY449" fmla="*/ 753489 h 6445874"/>
              <a:gd name="connsiteX450" fmla="*/ 8854483 w 8970309"/>
              <a:gd name="connsiteY450" fmla="*/ 733714 h 6445874"/>
              <a:gd name="connsiteX451" fmla="*/ 8873511 w 8970309"/>
              <a:gd name="connsiteY451" fmla="*/ 713051 h 6445874"/>
              <a:gd name="connsiteX452" fmla="*/ 8880509 w 8970309"/>
              <a:gd name="connsiteY452" fmla="*/ 707178 h 6445874"/>
              <a:gd name="connsiteX453" fmla="*/ 8832858 w 8970309"/>
              <a:gd name="connsiteY453" fmla="*/ 756730 h 6445874"/>
              <a:gd name="connsiteX454" fmla="*/ 8769985 w 8970309"/>
              <a:gd name="connsiteY454" fmla="*/ 813508 h 6445874"/>
              <a:gd name="connsiteX455" fmla="*/ 8728932 w 8970309"/>
              <a:gd name="connsiteY455" fmla="*/ 876675 h 6445874"/>
              <a:gd name="connsiteX456" fmla="*/ 8719111 w 8970309"/>
              <a:gd name="connsiteY456" fmla="*/ 891444 h 6445874"/>
              <a:gd name="connsiteX457" fmla="*/ 8665497 w 8970309"/>
              <a:gd name="connsiteY457" fmla="*/ 949550 h 6445874"/>
              <a:gd name="connsiteX458" fmla="*/ 8631956 w 8970309"/>
              <a:gd name="connsiteY458" fmla="*/ 990775 h 6445874"/>
              <a:gd name="connsiteX459" fmla="*/ 8624332 w 8970309"/>
              <a:gd name="connsiteY459" fmla="*/ 1014112 h 6445874"/>
              <a:gd name="connsiteX460" fmla="*/ 8645268 w 8970309"/>
              <a:gd name="connsiteY460" fmla="*/ 1022546 h 6445874"/>
              <a:gd name="connsiteX461" fmla="*/ 8716938 w 8970309"/>
              <a:gd name="connsiteY461" fmla="*/ 990919 h 6445874"/>
              <a:gd name="connsiteX462" fmla="*/ 8675886 w 8970309"/>
              <a:gd name="connsiteY462" fmla="*/ 1054086 h 6445874"/>
              <a:gd name="connsiteX463" fmla="*/ 8669153 w 8970309"/>
              <a:gd name="connsiteY463" fmla="*/ 1066258 h 6445874"/>
              <a:gd name="connsiteX464" fmla="*/ 8680505 w 8970309"/>
              <a:gd name="connsiteY464" fmla="*/ 1068430 h 6445874"/>
              <a:gd name="connsiteX465" fmla="*/ 8692732 w 8970309"/>
              <a:gd name="connsiteY465" fmla="*/ 1077678 h 6445874"/>
              <a:gd name="connsiteX466" fmla="*/ 8681811 w 8970309"/>
              <a:gd name="connsiteY466" fmla="*/ 1088163 h 6445874"/>
              <a:gd name="connsiteX467" fmla="*/ 8666260 w 8970309"/>
              <a:gd name="connsiteY467" fmla="*/ 1102543 h 6445874"/>
              <a:gd name="connsiteX468" fmla="*/ 8677262 w 8970309"/>
              <a:gd name="connsiteY468" fmla="*/ 1127143 h 6445874"/>
              <a:gd name="connsiteX469" fmla="*/ 8688851 w 8970309"/>
              <a:gd name="connsiteY469" fmla="*/ 1108284 h 6445874"/>
              <a:gd name="connsiteX470" fmla="*/ 8690952 w 8970309"/>
              <a:gd name="connsiteY470" fmla="*/ 1100007 h 6445874"/>
              <a:gd name="connsiteX471" fmla="*/ 8697002 w 8970309"/>
              <a:gd name="connsiteY471" fmla="*/ 1114448 h 6445874"/>
              <a:gd name="connsiteX472" fmla="*/ 8712541 w 8970309"/>
              <a:gd name="connsiteY472" fmla="*/ 1118308 h 6445874"/>
              <a:gd name="connsiteX473" fmla="*/ 8721472 w 8970309"/>
              <a:gd name="connsiteY473" fmla="*/ 1114703 h 6445874"/>
              <a:gd name="connsiteX474" fmla="*/ 8782208 w 8970309"/>
              <a:gd name="connsiteY474" fmla="*/ 1111802 h 6445874"/>
              <a:gd name="connsiteX475" fmla="*/ 8844933 w 8970309"/>
              <a:gd name="connsiteY475" fmla="*/ 1102019 h 6445874"/>
              <a:gd name="connsiteX476" fmla="*/ 8850173 w 8970309"/>
              <a:gd name="connsiteY476" fmla="*/ 1100869 h 6445874"/>
              <a:gd name="connsiteX477" fmla="*/ 8840982 w 8970309"/>
              <a:gd name="connsiteY477" fmla="*/ 1111627 h 6445874"/>
              <a:gd name="connsiteX478" fmla="*/ 8853779 w 8970309"/>
              <a:gd name="connsiteY478" fmla="*/ 1124581 h 6445874"/>
              <a:gd name="connsiteX479" fmla="*/ 8885108 w 8970309"/>
              <a:gd name="connsiteY479" fmla="*/ 1143278 h 6445874"/>
              <a:gd name="connsiteX480" fmla="*/ 8773436 w 8970309"/>
              <a:gd name="connsiteY480" fmla="*/ 1174302 h 6445874"/>
              <a:gd name="connsiteX481" fmla="*/ 8691753 w 8970309"/>
              <a:gd name="connsiteY481" fmla="*/ 1180101 h 6445874"/>
              <a:gd name="connsiteX482" fmla="*/ 8688838 w 8970309"/>
              <a:gd name="connsiteY482" fmla="*/ 1182138 h 6445874"/>
              <a:gd name="connsiteX483" fmla="*/ 8652596 w 8970309"/>
              <a:gd name="connsiteY483" fmla="*/ 1213866 h 6445874"/>
              <a:gd name="connsiteX484" fmla="*/ 8622686 w 8970309"/>
              <a:gd name="connsiteY484" fmla="*/ 1209129 h 6445874"/>
              <a:gd name="connsiteX485" fmla="*/ 8617047 w 8970309"/>
              <a:gd name="connsiteY485" fmla="*/ 1219477 h 6445874"/>
              <a:gd name="connsiteX486" fmla="*/ 8664559 w 8970309"/>
              <a:gd name="connsiteY486" fmla="*/ 1248230 h 6445874"/>
              <a:gd name="connsiteX487" fmla="*/ 8713798 w 8970309"/>
              <a:gd name="connsiteY487" fmla="*/ 1252279 h 6445874"/>
              <a:gd name="connsiteX488" fmla="*/ 8672150 w 8970309"/>
              <a:gd name="connsiteY488" fmla="*/ 1285649 h 6445874"/>
              <a:gd name="connsiteX489" fmla="*/ 8704936 w 8970309"/>
              <a:gd name="connsiteY489" fmla="*/ 1303328 h 6445874"/>
              <a:gd name="connsiteX490" fmla="*/ 8731702 w 8970309"/>
              <a:gd name="connsiteY490" fmla="*/ 1318806 h 6445874"/>
              <a:gd name="connsiteX491" fmla="*/ 8734640 w 8970309"/>
              <a:gd name="connsiteY491" fmla="*/ 1327701 h 6445874"/>
              <a:gd name="connsiteX492" fmla="*/ 8726677 w 8970309"/>
              <a:gd name="connsiteY492" fmla="*/ 1332996 h 6445874"/>
              <a:gd name="connsiteX493" fmla="*/ 8667890 w 8970309"/>
              <a:gd name="connsiteY493" fmla="*/ 1324938 h 6445874"/>
              <a:gd name="connsiteX494" fmla="*/ 8610599 w 8970309"/>
              <a:gd name="connsiteY494" fmla="*/ 1300881 h 6445874"/>
              <a:gd name="connsiteX495" fmla="*/ 8631114 w 8970309"/>
              <a:gd name="connsiteY495" fmla="*/ 1322861 h 6445874"/>
              <a:gd name="connsiteX496" fmla="*/ 8634180 w 8970309"/>
              <a:gd name="connsiteY496" fmla="*/ 1342079 h 6445874"/>
              <a:gd name="connsiteX497" fmla="*/ 8607988 w 8970309"/>
              <a:gd name="connsiteY497" fmla="*/ 1345425 h 6445874"/>
              <a:gd name="connsiteX498" fmla="*/ 8579190 w 8970309"/>
              <a:gd name="connsiteY498" fmla="*/ 1312142 h 6445874"/>
              <a:gd name="connsiteX499" fmla="*/ 8573171 w 8970309"/>
              <a:gd name="connsiteY499" fmla="*/ 1309939 h 6445874"/>
              <a:gd name="connsiteX500" fmla="*/ 8565062 w 8970309"/>
              <a:gd name="connsiteY500" fmla="*/ 1313196 h 6445874"/>
              <a:gd name="connsiteX501" fmla="*/ 8560471 w 8970309"/>
              <a:gd name="connsiteY501" fmla="*/ 1316315 h 6445874"/>
              <a:gd name="connsiteX502" fmla="*/ 8475483 w 8970309"/>
              <a:gd name="connsiteY502" fmla="*/ 1374345 h 6445874"/>
              <a:gd name="connsiteX503" fmla="*/ 8444133 w 8970309"/>
              <a:gd name="connsiteY503" fmla="*/ 1405876 h 6445874"/>
              <a:gd name="connsiteX504" fmla="*/ 8439497 w 8970309"/>
              <a:gd name="connsiteY504" fmla="*/ 1409769 h 6445874"/>
              <a:gd name="connsiteX505" fmla="*/ 8384548 w 8970309"/>
              <a:gd name="connsiteY505" fmla="*/ 1448105 h 6445874"/>
              <a:gd name="connsiteX506" fmla="*/ 8358506 w 8970309"/>
              <a:gd name="connsiteY506" fmla="*/ 1467372 h 6445874"/>
              <a:gd name="connsiteX507" fmla="*/ 8356822 w 8970309"/>
              <a:gd name="connsiteY507" fmla="*/ 1488304 h 6445874"/>
              <a:gd name="connsiteX508" fmla="*/ 8372693 w 8970309"/>
              <a:gd name="connsiteY508" fmla="*/ 1487988 h 6445874"/>
              <a:gd name="connsiteX509" fmla="*/ 8436999 w 8970309"/>
              <a:gd name="connsiteY509" fmla="*/ 1458711 h 6445874"/>
              <a:gd name="connsiteX510" fmla="*/ 8483831 w 8970309"/>
              <a:gd name="connsiteY510" fmla="*/ 1467528 h 6445874"/>
              <a:gd name="connsiteX511" fmla="*/ 8480825 w 8970309"/>
              <a:gd name="connsiteY511" fmla="*/ 1486969 h 6445874"/>
              <a:gd name="connsiteX512" fmla="*/ 8490742 w 8970309"/>
              <a:gd name="connsiteY512" fmla="*/ 1489051 h 6445874"/>
              <a:gd name="connsiteX513" fmla="*/ 8537912 w 8970309"/>
              <a:gd name="connsiteY513" fmla="*/ 1493680 h 6445874"/>
              <a:gd name="connsiteX514" fmla="*/ 8545412 w 8970309"/>
              <a:gd name="connsiteY514" fmla="*/ 1489984 h 6445874"/>
              <a:gd name="connsiteX515" fmla="*/ 8557549 w 8970309"/>
              <a:gd name="connsiteY515" fmla="*/ 1482397 h 6445874"/>
              <a:gd name="connsiteX516" fmla="*/ 8572074 w 8970309"/>
              <a:gd name="connsiteY516" fmla="*/ 1498825 h 6445874"/>
              <a:gd name="connsiteX517" fmla="*/ 8597273 w 8970309"/>
              <a:gd name="connsiteY517" fmla="*/ 1525807 h 6445874"/>
              <a:gd name="connsiteX518" fmla="*/ 8568985 w 8970309"/>
              <a:gd name="connsiteY518" fmla="*/ 1572984 h 6445874"/>
              <a:gd name="connsiteX519" fmla="*/ 8521060 w 8970309"/>
              <a:gd name="connsiteY519" fmla="*/ 1631446 h 6445874"/>
              <a:gd name="connsiteX520" fmla="*/ 8495777 w 8970309"/>
              <a:gd name="connsiteY520" fmla="*/ 1659184 h 6445874"/>
              <a:gd name="connsiteX521" fmla="*/ 8465437 w 8970309"/>
              <a:gd name="connsiteY521" fmla="*/ 1678156 h 6445874"/>
              <a:gd name="connsiteX522" fmla="*/ 8411472 w 8970309"/>
              <a:gd name="connsiteY522" fmla="*/ 1722172 h 6445874"/>
              <a:gd name="connsiteX523" fmla="*/ 8390850 w 8970309"/>
              <a:gd name="connsiteY523" fmla="*/ 1727778 h 6445874"/>
              <a:gd name="connsiteX524" fmla="*/ 8355791 w 8970309"/>
              <a:gd name="connsiteY524" fmla="*/ 1733798 h 6445874"/>
              <a:gd name="connsiteX525" fmla="*/ 8308091 w 8970309"/>
              <a:gd name="connsiteY525" fmla="*/ 1789468 h 6445874"/>
              <a:gd name="connsiteX526" fmla="*/ 8306545 w 8970309"/>
              <a:gd name="connsiteY526" fmla="*/ 1790765 h 6445874"/>
              <a:gd name="connsiteX527" fmla="*/ 8289437 w 8970309"/>
              <a:gd name="connsiteY527" fmla="*/ 1806434 h 6445874"/>
              <a:gd name="connsiteX528" fmla="*/ 8271458 w 8970309"/>
              <a:gd name="connsiteY528" fmla="*/ 1815026 h 6445874"/>
              <a:gd name="connsiteX529" fmla="*/ 8260081 w 8970309"/>
              <a:gd name="connsiteY529" fmla="*/ 1831085 h 6445874"/>
              <a:gd name="connsiteX530" fmla="*/ 8232157 w 8970309"/>
              <a:gd name="connsiteY530" fmla="*/ 1855836 h 6445874"/>
              <a:gd name="connsiteX531" fmla="*/ 8210639 w 8970309"/>
              <a:gd name="connsiteY531" fmla="*/ 1872606 h 6445874"/>
              <a:gd name="connsiteX532" fmla="*/ 8201229 w 8970309"/>
              <a:gd name="connsiteY532" fmla="*/ 1874640 h 6445874"/>
              <a:gd name="connsiteX533" fmla="*/ 8192021 w 8970309"/>
              <a:gd name="connsiteY533" fmla="*/ 1883059 h 6445874"/>
              <a:gd name="connsiteX534" fmla="*/ 8176785 w 8970309"/>
              <a:gd name="connsiteY534" fmla="*/ 1895400 h 6445874"/>
              <a:gd name="connsiteX535" fmla="*/ 8178848 w 8970309"/>
              <a:gd name="connsiteY535" fmla="*/ 1940038 h 6445874"/>
              <a:gd name="connsiteX536" fmla="*/ 8150623 w 8970309"/>
              <a:gd name="connsiteY536" fmla="*/ 1991528 h 6445874"/>
              <a:gd name="connsiteX537" fmla="*/ 8082218 w 8970309"/>
              <a:gd name="connsiteY537" fmla="*/ 2133728 h 6445874"/>
              <a:gd name="connsiteX538" fmla="*/ 8011821 w 8970309"/>
              <a:gd name="connsiteY538" fmla="*/ 2213405 h 6445874"/>
              <a:gd name="connsiteX539" fmla="*/ 7896676 w 8970309"/>
              <a:gd name="connsiteY539" fmla="*/ 2319434 h 6445874"/>
              <a:gd name="connsiteX540" fmla="*/ 7882190 w 8970309"/>
              <a:gd name="connsiteY540" fmla="*/ 2333456 h 6445874"/>
              <a:gd name="connsiteX541" fmla="*/ 7810132 w 8970309"/>
              <a:gd name="connsiteY541" fmla="*/ 2400493 h 6445874"/>
              <a:gd name="connsiteX542" fmla="*/ 7725455 w 8970309"/>
              <a:gd name="connsiteY542" fmla="*/ 2466174 h 6445874"/>
              <a:gd name="connsiteX543" fmla="*/ 7720432 w 8970309"/>
              <a:gd name="connsiteY543" fmla="*/ 2481213 h 6445874"/>
              <a:gd name="connsiteX544" fmla="*/ 7693328 w 8970309"/>
              <a:gd name="connsiteY544" fmla="*/ 2493881 h 6445874"/>
              <a:gd name="connsiteX545" fmla="*/ 7652317 w 8970309"/>
              <a:gd name="connsiteY545" fmla="*/ 2489478 h 6445874"/>
              <a:gd name="connsiteX546" fmla="*/ 7578971 w 8970309"/>
              <a:gd name="connsiteY546" fmla="*/ 2540799 h 6445874"/>
              <a:gd name="connsiteX547" fmla="*/ 7566520 w 8970309"/>
              <a:gd name="connsiteY547" fmla="*/ 2564386 h 6445874"/>
              <a:gd name="connsiteX548" fmla="*/ 7532897 w 8970309"/>
              <a:gd name="connsiteY548" fmla="*/ 2604393 h 6445874"/>
              <a:gd name="connsiteX549" fmla="*/ 7487778 w 8970309"/>
              <a:gd name="connsiteY549" fmla="*/ 2633821 h 6445874"/>
              <a:gd name="connsiteX550" fmla="*/ 7481055 w 8970309"/>
              <a:gd name="connsiteY550" fmla="*/ 2689178 h 6445874"/>
              <a:gd name="connsiteX551" fmla="*/ 7468602 w 8970309"/>
              <a:gd name="connsiteY551" fmla="*/ 2712764 h 6445874"/>
              <a:gd name="connsiteX552" fmla="*/ 7411777 w 8970309"/>
              <a:gd name="connsiteY552" fmla="*/ 2759628 h 6445874"/>
              <a:gd name="connsiteX553" fmla="*/ 7407099 w 8970309"/>
              <a:gd name="connsiteY553" fmla="*/ 2765259 h 6445874"/>
              <a:gd name="connsiteX554" fmla="*/ 7386541 w 8970309"/>
              <a:gd name="connsiteY554" fmla="*/ 2756918 h 6445874"/>
              <a:gd name="connsiteX555" fmla="*/ 7345962 w 8970309"/>
              <a:gd name="connsiteY555" fmla="*/ 2722841 h 6445874"/>
              <a:gd name="connsiteX556" fmla="*/ 7371331 w 8970309"/>
              <a:gd name="connsiteY556" fmla="*/ 2756597 h 6445874"/>
              <a:gd name="connsiteX557" fmla="*/ 7359465 w 8970309"/>
              <a:gd name="connsiteY557" fmla="*/ 2755196 h 6445874"/>
              <a:gd name="connsiteX558" fmla="*/ 7351018 w 8970309"/>
              <a:gd name="connsiteY558" fmla="*/ 2779724 h 6445874"/>
              <a:gd name="connsiteX559" fmla="*/ 7329185 w 8970309"/>
              <a:gd name="connsiteY559" fmla="*/ 2819293 h 6445874"/>
              <a:gd name="connsiteX560" fmla="*/ 7317537 w 8970309"/>
              <a:gd name="connsiteY560" fmla="*/ 2820938 h 6445874"/>
              <a:gd name="connsiteX561" fmla="*/ 7256563 w 8970309"/>
              <a:gd name="connsiteY561" fmla="*/ 2834443 h 6445874"/>
              <a:gd name="connsiteX562" fmla="*/ 7222669 w 8970309"/>
              <a:gd name="connsiteY562" fmla="*/ 2854408 h 6445874"/>
              <a:gd name="connsiteX563" fmla="*/ 7204813 w 8970309"/>
              <a:gd name="connsiteY563" fmla="*/ 2877968 h 6445874"/>
              <a:gd name="connsiteX564" fmla="*/ 7197072 w 8970309"/>
              <a:gd name="connsiteY564" fmla="*/ 2894285 h 6445874"/>
              <a:gd name="connsiteX565" fmla="*/ 7178661 w 8970309"/>
              <a:gd name="connsiteY565" fmla="*/ 2881617 h 6445874"/>
              <a:gd name="connsiteX566" fmla="*/ 7175092 w 8970309"/>
              <a:gd name="connsiteY566" fmla="*/ 2856166 h 6445874"/>
              <a:gd name="connsiteX567" fmla="*/ 7117774 w 8970309"/>
              <a:gd name="connsiteY567" fmla="*/ 2839046 h 6445874"/>
              <a:gd name="connsiteX568" fmla="*/ 7103593 w 8970309"/>
              <a:gd name="connsiteY568" fmla="*/ 2855665 h 6445874"/>
              <a:gd name="connsiteX569" fmla="*/ 7086646 w 8970309"/>
              <a:gd name="connsiteY569" fmla="*/ 2865648 h 6445874"/>
              <a:gd name="connsiteX570" fmla="*/ 7006640 w 8970309"/>
              <a:gd name="connsiteY570" fmla="*/ 2910019 h 6445874"/>
              <a:gd name="connsiteX571" fmla="*/ 7006516 w 8970309"/>
              <a:gd name="connsiteY571" fmla="*/ 2918726 h 6445874"/>
              <a:gd name="connsiteX572" fmla="*/ 7022820 w 8970309"/>
              <a:gd name="connsiteY572" fmla="*/ 2928594 h 6445874"/>
              <a:gd name="connsiteX573" fmla="*/ 7026495 w 8970309"/>
              <a:gd name="connsiteY573" fmla="*/ 2921651 h 6445874"/>
              <a:gd name="connsiteX574" fmla="*/ 7060513 w 8970309"/>
              <a:gd name="connsiteY574" fmla="*/ 2892981 h 6445874"/>
              <a:gd name="connsiteX575" fmla="*/ 7102329 w 8970309"/>
              <a:gd name="connsiteY575" fmla="*/ 2919048 h 6445874"/>
              <a:gd name="connsiteX576" fmla="*/ 7092875 w 8970309"/>
              <a:gd name="connsiteY576" fmla="*/ 2930127 h 6445874"/>
              <a:gd name="connsiteX577" fmla="*/ 7070024 w 8970309"/>
              <a:gd name="connsiteY577" fmla="*/ 2952956 h 6445874"/>
              <a:gd name="connsiteX578" fmla="*/ 7022484 w 8970309"/>
              <a:gd name="connsiteY578" fmla="*/ 3002082 h 6445874"/>
              <a:gd name="connsiteX579" fmla="*/ 6993710 w 8970309"/>
              <a:gd name="connsiteY579" fmla="*/ 3014072 h 6445874"/>
              <a:gd name="connsiteX580" fmla="*/ 6955999 w 8970309"/>
              <a:gd name="connsiteY580" fmla="*/ 3025998 h 6445874"/>
              <a:gd name="connsiteX581" fmla="*/ 6933665 w 8970309"/>
              <a:gd name="connsiteY581" fmla="*/ 3037684 h 6445874"/>
              <a:gd name="connsiteX582" fmla="*/ 6915149 w 8970309"/>
              <a:gd name="connsiteY582" fmla="*/ 3057407 h 6445874"/>
              <a:gd name="connsiteX583" fmla="*/ 6886748 w 8970309"/>
              <a:gd name="connsiteY583" fmla="*/ 3043277 h 6445874"/>
              <a:gd name="connsiteX584" fmla="*/ 6858549 w 8970309"/>
              <a:gd name="connsiteY584" fmla="*/ 3115179 h 6445874"/>
              <a:gd name="connsiteX585" fmla="*/ 6855906 w 8970309"/>
              <a:gd name="connsiteY585" fmla="*/ 3099835 h 6445874"/>
              <a:gd name="connsiteX586" fmla="*/ 6813574 w 8970309"/>
              <a:gd name="connsiteY586" fmla="*/ 3084910 h 6445874"/>
              <a:gd name="connsiteX587" fmla="*/ 6767336 w 8970309"/>
              <a:gd name="connsiteY587" fmla="*/ 3118024 h 6445874"/>
              <a:gd name="connsiteX588" fmla="*/ 6679427 w 8970309"/>
              <a:gd name="connsiteY588" fmla="*/ 3140048 h 6445874"/>
              <a:gd name="connsiteX589" fmla="*/ 6656843 w 8970309"/>
              <a:gd name="connsiteY589" fmla="*/ 3169149 h 6445874"/>
              <a:gd name="connsiteX590" fmla="*/ 6638346 w 8970309"/>
              <a:gd name="connsiteY590" fmla="*/ 3212556 h 6445874"/>
              <a:gd name="connsiteX591" fmla="*/ 6600118 w 8970309"/>
              <a:gd name="connsiteY591" fmla="*/ 3235625 h 6445874"/>
              <a:gd name="connsiteX592" fmla="*/ 6573966 w 8970309"/>
              <a:gd name="connsiteY592" fmla="*/ 3239274 h 6445874"/>
              <a:gd name="connsiteX593" fmla="*/ 6569529 w 8970309"/>
              <a:gd name="connsiteY593" fmla="*/ 3237066 h 6445874"/>
              <a:gd name="connsiteX594" fmla="*/ 6567138 w 8970309"/>
              <a:gd name="connsiteY594" fmla="*/ 3239524 h 6445874"/>
              <a:gd name="connsiteX595" fmla="*/ 6570687 w 8970309"/>
              <a:gd name="connsiteY595" fmla="*/ 3238235 h 6445874"/>
              <a:gd name="connsiteX596" fmla="*/ 6389173 w 8970309"/>
              <a:gd name="connsiteY596" fmla="*/ 3430222 h 6445874"/>
              <a:gd name="connsiteX597" fmla="*/ 6232030 w 8970309"/>
              <a:gd name="connsiteY597" fmla="*/ 3583441 h 6445874"/>
              <a:gd name="connsiteX598" fmla="*/ 6032105 w 8970309"/>
              <a:gd name="connsiteY598" fmla="*/ 3794153 h 6445874"/>
              <a:gd name="connsiteX599" fmla="*/ 5920512 w 8970309"/>
              <a:gd name="connsiteY599" fmla="*/ 3923299 h 6445874"/>
              <a:gd name="connsiteX600" fmla="*/ 5767824 w 8970309"/>
              <a:gd name="connsiteY600" fmla="*/ 3994052 h 6445874"/>
              <a:gd name="connsiteX601" fmla="*/ 5760108 w 8970309"/>
              <a:gd name="connsiteY601" fmla="*/ 4044453 h 6445874"/>
              <a:gd name="connsiteX602" fmla="*/ 5704148 w 8970309"/>
              <a:gd name="connsiteY602" fmla="*/ 4101726 h 6445874"/>
              <a:gd name="connsiteX603" fmla="*/ 5627067 w 8970309"/>
              <a:gd name="connsiteY603" fmla="*/ 4115879 h 6445874"/>
              <a:gd name="connsiteX604" fmla="*/ 5625429 w 8970309"/>
              <a:gd name="connsiteY604" fmla="*/ 4134971 h 6445874"/>
              <a:gd name="connsiteX605" fmla="*/ 5574891 w 8970309"/>
              <a:gd name="connsiteY605" fmla="*/ 4108940 h 6445874"/>
              <a:gd name="connsiteX606" fmla="*/ 5571878 w 8970309"/>
              <a:gd name="connsiteY606" fmla="*/ 4076197 h 6445874"/>
              <a:gd name="connsiteX607" fmla="*/ 5549841 w 8970309"/>
              <a:gd name="connsiteY607" fmla="*/ 4052011 h 6445874"/>
              <a:gd name="connsiteX608" fmla="*/ 5515350 w 8970309"/>
              <a:gd name="connsiteY608" fmla="*/ 4073027 h 6445874"/>
              <a:gd name="connsiteX609" fmla="*/ 5501718 w 8970309"/>
              <a:gd name="connsiteY609" fmla="*/ 4067207 h 6445874"/>
              <a:gd name="connsiteX610" fmla="*/ 5497036 w 8970309"/>
              <a:gd name="connsiteY610" fmla="*/ 4062712 h 6445874"/>
              <a:gd name="connsiteX611" fmla="*/ 5495903 w 8970309"/>
              <a:gd name="connsiteY611" fmla="*/ 4063744 h 6445874"/>
              <a:gd name="connsiteX612" fmla="*/ 5457145 w 8970309"/>
              <a:gd name="connsiteY612" fmla="*/ 4080078 h 6445874"/>
              <a:gd name="connsiteX613" fmla="*/ 5171696 w 8970309"/>
              <a:gd name="connsiteY613" fmla="*/ 4379233 h 6445874"/>
              <a:gd name="connsiteX614" fmla="*/ 5152869 w 8970309"/>
              <a:gd name="connsiteY614" fmla="*/ 4369014 h 6445874"/>
              <a:gd name="connsiteX615" fmla="*/ 5092406 w 8970309"/>
              <a:gd name="connsiteY615" fmla="*/ 4421345 h 6445874"/>
              <a:gd name="connsiteX616" fmla="*/ 5105912 w 8970309"/>
              <a:gd name="connsiteY616" fmla="*/ 4436168 h 6445874"/>
              <a:gd name="connsiteX617" fmla="*/ 5080525 w 8970309"/>
              <a:gd name="connsiteY617" fmla="*/ 4448406 h 6445874"/>
              <a:gd name="connsiteX618" fmla="*/ 5081531 w 8970309"/>
              <a:gd name="connsiteY618" fmla="*/ 4471795 h 6445874"/>
              <a:gd name="connsiteX619" fmla="*/ 5053143 w 8970309"/>
              <a:gd name="connsiteY619" fmla="*/ 4523201 h 6445874"/>
              <a:gd name="connsiteX620" fmla="*/ 4984285 w 8970309"/>
              <a:gd name="connsiteY620" fmla="*/ 4665198 h 6445874"/>
              <a:gd name="connsiteX621" fmla="*/ 4913635 w 8970309"/>
              <a:gd name="connsiteY621" fmla="*/ 4744662 h 6445874"/>
              <a:gd name="connsiteX622" fmla="*/ 4798156 w 8970309"/>
              <a:gd name="connsiteY622" fmla="*/ 4850344 h 6445874"/>
              <a:gd name="connsiteX623" fmla="*/ 4783626 w 8970309"/>
              <a:gd name="connsiteY623" fmla="*/ 4864323 h 6445874"/>
              <a:gd name="connsiteX624" fmla="*/ 4711356 w 8970309"/>
              <a:gd name="connsiteY624" fmla="*/ 4931143 h 6445874"/>
              <a:gd name="connsiteX625" fmla="*/ 4626473 w 8970309"/>
              <a:gd name="connsiteY625" fmla="*/ 4996569 h 6445874"/>
              <a:gd name="connsiteX626" fmla="*/ 4621401 w 8970309"/>
              <a:gd name="connsiteY626" fmla="*/ 5011593 h 6445874"/>
              <a:gd name="connsiteX627" fmla="*/ 4594258 w 8970309"/>
              <a:gd name="connsiteY627" fmla="*/ 5024179 h 6445874"/>
              <a:gd name="connsiteX628" fmla="*/ 4553262 w 8970309"/>
              <a:gd name="connsiteY628" fmla="*/ 5019653 h 6445874"/>
              <a:gd name="connsiteX629" fmla="*/ 4479754 w 8970309"/>
              <a:gd name="connsiteY629" fmla="*/ 5070753 h 6445874"/>
              <a:gd name="connsiteX630" fmla="*/ 4467227 w 8970309"/>
              <a:gd name="connsiteY630" fmla="*/ 5094302 h 6445874"/>
              <a:gd name="connsiteX631" fmla="*/ 4433479 w 8970309"/>
              <a:gd name="connsiteY631" fmla="*/ 5134209 h 6445874"/>
              <a:gd name="connsiteX632" fmla="*/ 4388267 w 8970309"/>
              <a:gd name="connsiteY632" fmla="*/ 5163500 h 6445874"/>
              <a:gd name="connsiteX633" fmla="*/ 4381367 w 8970309"/>
              <a:gd name="connsiteY633" fmla="*/ 5218838 h 6445874"/>
              <a:gd name="connsiteX634" fmla="*/ 4381016 w 8970309"/>
              <a:gd name="connsiteY634" fmla="*/ 5231265 h 6445874"/>
              <a:gd name="connsiteX635" fmla="*/ 4370694 w 8970309"/>
              <a:gd name="connsiteY635" fmla="*/ 5240693 h 6445874"/>
              <a:gd name="connsiteX636" fmla="*/ 4374647 w 8970309"/>
              <a:gd name="connsiteY636" fmla="*/ 5238175 h 6445874"/>
              <a:gd name="connsiteX637" fmla="*/ 4408418 w 8970309"/>
              <a:gd name="connsiteY637" fmla="*/ 5223122 h 6445874"/>
              <a:gd name="connsiteX638" fmla="*/ 4575742 w 8970309"/>
              <a:gd name="connsiteY638" fmla="*/ 5104815 h 6445874"/>
              <a:gd name="connsiteX639" fmla="*/ 4394228 w 8970309"/>
              <a:gd name="connsiteY639" fmla="*/ 5296803 h 6445874"/>
              <a:gd name="connsiteX640" fmla="*/ 4237086 w 8970309"/>
              <a:gd name="connsiteY640" fmla="*/ 5450021 h 6445874"/>
              <a:gd name="connsiteX641" fmla="*/ 4037162 w 8970309"/>
              <a:gd name="connsiteY641" fmla="*/ 5660733 h 6445874"/>
              <a:gd name="connsiteX642" fmla="*/ 3925567 w 8970309"/>
              <a:gd name="connsiteY642" fmla="*/ 5789879 h 6445874"/>
              <a:gd name="connsiteX643" fmla="*/ 3772880 w 8970309"/>
              <a:gd name="connsiteY643" fmla="*/ 5860631 h 6445874"/>
              <a:gd name="connsiteX644" fmla="*/ 3765164 w 8970309"/>
              <a:gd name="connsiteY644" fmla="*/ 5911033 h 6445874"/>
              <a:gd name="connsiteX645" fmla="*/ 3709203 w 8970309"/>
              <a:gd name="connsiteY645" fmla="*/ 5968306 h 6445874"/>
              <a:gd name="connsiteX646" fmla="*/ 3632123 w 8970309"/>
              <a:gd name="connsiteY646" fmla="*/ 5982458 h 6445874"/>
              <a:gd name="connsiteX647" fmla="*/ 3630485 w 8970309"/>
              <a:gd name="connsiteY647" fmla="*/ 6001551 h 6445874"/>
              <a:gd name="connsiteX648" fmla="*/ 3579947 w 8970309"/>
              <a:gd name="connsiteY648" fmla="*/ 5975519 h 6445874"/>
              <a:gd name="connsiteX649" fmla="*/ 3576934 w 8970309"/>
              <a:gd name="connsiteY649" fmla="*/ 5942777 h 6445874"/>
              <a:gd name="connsiteX650" fmla="*/ 3554897 w 8970309"/>
              <a:gd name="connsiteY650" fmla="*/ 5918591 h 6445874"/>
              <a:gd name="connsiteX651" fmla="*/ 3520405 w 8970309"/>
              <a:gd name="connsiteY651" fmla="*/ 5939606 h 6445874"/>
              <a:gd name="connsiteX652" fmla="*/ 3497313 w 8970309"/>
              <a:gd name="connsiteY652" fmla="*/ 5924707 h 6445874"/>
              <a:gd name="connsiteX653" fmla="*/ 3495020 w 8970309"/>
              <a:gd name="connsiteY653" fmla="*/ 5891806 h 6445874"/>
              <a:gd name="connsiteX654" fmla="*/ 3474705 w 8970309"/>
              <a:gd name="connsiteY654" fmla="*/ 5909389 h 6445874"/>
              <a:gd name="connsiteX655" fmla="*/ 3456511 w 8970309"/>
              <a:gd name="connsiteY655" fmla="*/ 5933217 h 6445874"/>
              <a:gd name="connsiteX656" fmla="*/ 3453091 w 8970309"/>
              <a:gd name="connsiteY656" fmla="*/ 5945589 h 6445874"/>
              <a:gd name="connsiteX657" fmla="*/ 3453127 w 8970309"/>
              <a:gd name="connsiteY657" fmla="*/ 5944297 h 6445874"/>
              <a:gd name="connsiteX658" fmla="*/ 3456870 w 8970309"/>
              <a:gd name="connsiteY658" fmla="*/ 5848893 h 6445874"/>
              <a:gd name="connsiteX659" fmla="*/ 3458250 w 8970309"/>
              <a:gd name="connsiteY659" fmla="*/ 5842369 h 6445874"/>
              <a:gd name="connsiteX660" fmla="*/ 3437643 w 8970309"/>
              <a:gd name="connsiteY660" fmla="*/ 5839512 h 6445874"/>
              <a:gd name="connsiteX661" fmla="*/ 3396460 w 8970309"/>
              <a:gd name="connsiteY661" fmla="*/ 5858642 h 6445874"/>
              <a:gd name="connsiteX662" fmla="*/ 3394822 w 8970309"/>
              <a:gd name="connsiteY662" fmla="*/ 5877736 h 6445874"/>
              <a:gd name="connsiteX663" fmla="*/ 3344284 w 8970309"/>
              <a:gd name="connsiteY663" fmla="*/ 5851704 h 6445874"/>
              <a:gd name="connsiteX664" fmla="*/ 3341270 w 8970309"/>
              <a:gd name="connsiteY664" fmla="*/ 5818961 h 6445874"/>
              <a:gd name="connsiteX665" fmla="*/ 3319234 w 8970309"/>
              <a:gd name="connsiteY665" fmla="*/ 5794776 h 6445874"/>
              <a:gd name="connsiteX666" fmla="*/ 3284743 w 8970309"/>
              <a:gd name="connsiteY666" fmla="*/ 5815791 h 6445874"/>
              <a:gd name="connsiteX667" fmla="*/ 3261650 w 8970309"/>
              <a:gd name="connsiteY667" fmla="*/ 5800892 h 6445874"/>
              <a:gd name="connsiteX668" fmla="*/ 3259358 w 8970309"/>
              <a:gd name="connsiteY668" fmla="*/ 5767990 h 6445874"/>
              <a:gd name="connsiteX669" fmla="*/ 3239042 w 8970309"/>
              <a:gd name="connsiteY669" fmla="*/ 5785573 h 6445874"/>
              <a:gd name="connsiteX670" fmla="*/ 3220850 w 8970309"/>
              <a:gd name="connsiteY670" fmla="*/ 5809401 h 6445874"/>
              <a:gd name="connsiteX671" fmla="*/ 3217430 w 8970309"/>
              <a:gd name="connsiteY671" fmla="*/ 5821774 h 6445874"/>
              <a:gd name="connsiteX672" fmla="*/ 3217468 w 8970309"/>
              <a:gd name="connsiteY672" fmla="*/ 5820481 h 6445874"/>
              <a:gd name="connsiteX673" fmla="*/ 3222983 w 8970309"/>
              <a:gd name="connsiteY673" fmla="*/ 5716675 h 6445874"/>
              <a:gd name="connsiteX674" fmla="*/ 3214577 w 8970309"/>
              <a:gd name="connsiteY674" fmla="*/ 5649528 h 6445874"/>
              <a:gd name="connsiteX675" fmla="*/ 3151339 w 8970309"/>
              <a:gd name="connsiteY675" fmla="*/ 5669375 h 6445874"/>
              <a:gd name="connsiteX676" fmla="*/ 3171985 w 8970309"/>
              <a:gd name="connsiteY676" fmla="*/ 5711975 h 6445874"/>
              <a:gd name="connsiteX677" fmla="*/ 3167150 w 8970309"/>
              <a:gd name="connsiteY677" fmla="*/ 5716161 h 6445874"/>
              <a:gd name="connsiteX678" fmla="*/ 3162885 w 8970309"/>
              <a:gd name="connsiteY678" fmla="*/ 5711480 h 6445874"/>
              <a:gd name="connsiteX679" fmla="*/ 3137543 w 8970309"/>
              <a:gd name="connsiteY679" fmla="*/ 5697866 h 6445874"/>
              <a:gd name="connsiteX680" fmla="*/ 3117329 w 8970309"/>
              <a:gd name="connsiteY680" fmla="*/ 5678747 h 6445874"/>
              <a:gd name="connsiteX681" fmla="*/ 3107770 w 8970309"/>
              <a:gd name="connsiteY681" fmla="*/ 5689912 h 6445874"/>
              <a:gd name="connsiteX682" fmla="*/ 3100822 w 8970309"/>
              <a:gd name="connsiteY682" fmla="*/ 5725978 h 6445874"/>
              <a:gd name="connsiteX683" fmla="*/ 3102446 w 8970309"/>
              <a:gd name="connsiteY683" fmla="*/ 5777135 h 6445874"/>
              <a:gd name="connsiteX684" fmla="*/ 3067716 w 8970309"/>
              <a:gd name="connsiteY684" fmla="*/ 5797890 h 6445874"/>
              <a:gd name="connsiteX685" fmla="*/ 3075902 w 8970309"/>
              <a:gd name="connsiteY685" fmla="*/ 5817319 h 6445874"/>
              <a:gd name="connsiteX686" fmla="*/ 2987509 w 8970309"/>
              <a:gd name="connsiteY686" fmla="*/ 5858936 h 6445874"/>
              <a:gd name="connsiteX687" fmla="*/ 2924290 w 8970309"/>
              <a:gd name="connsiteY687" fmla="*/ 5739225 h 6445874"/>
              <a:gd name="connsiteX688" fmla="*/ 2931768 w 8970309"/>
              <a:gd name="connsiteY688" fmla="*/ 5688563 h 6445874"/>
              <a:gd name="connsiteX689" fmla="*/ 2918499 w 8970309"/>
              <a:gd name="connsiteY689" fmla="*/ 5674000 h 6445874"/>
              <a:gd name="connsiteX690" fmla="*/ 2911938 w 8970309"/>
              <a:gd name="connsiteY690" fmla="*/ 5676753 h 6445874"/>
              <a:gd name="connsiteX691" fmla="*/ 2911939 w 8970309"/>
              <a:gd name="connsiteY691" fmla="*/ 5676757 h 6445874"/>
              <a:gd name="connsiteX692" fmla="*/ 2911935 w 8970309"/>
              <a:gd name="connsiteY692" fmla="*/ 5676755 h 6445874"/>
              <a:gd name="connsiteX693" fmla="*/ 2876042 w 8970309"/>
              <a:gd name="connsiteY693" fmla="*/ 5691821 h 6445874"/>
              <a:gd name="connsiteX694" fmla="*/ 2759485 w 8970309"/>
              <a:gd name="connsiteY694" fmla="*/ 5776741 h 6445874"/>
              <a:gd name="connsiteX695" fmla="*/ 2636239 w 8970309"/>
              <a:gd name="connsiteY695" fmla="*/ 5621534 h 6445874"/>
              <a:gd name="connsiteX696" fmla="*/ 2599477 w 8970309"/>
              <a:gd name="connsiteY696" fmla="*/ 5598013 h 6445874"/>
              <a:gd name="connsiteX697" fmla="*/ 2599242 w 8970309"/>
              <a:gd name="connsiteY697" fmla="*/ 5596553 h 6445874"/>
              <a:gd name="connsiteX698" fmla="*/ 2580697 w 8970309"/>
              <a:gd name="connsiteY698" fmla="*/ 5609424 h 6445874"/>
              <a:gd name="connsiteX699" fmla="*/ 2523822 w 8970309"/>
              <a:gd name="connsiteY699" fmla="*/ 5652925 h 6445874"/>
              <a:gd name="connsiteX700" fmla="*/ 2479378 w 8970309"/>
              <a:gd name="connsiteY700" fmla="*/ 5610673 h 6445874"/>
              <a:gd name="connsiteX701" fmla="*/ 2474438 w 8970309"/>
              <a:gd name="connsiteY701" fmla="*/ 5635835 h 6445874"/>
              <a:gd name="connsiteX702" fmla="*/ 2490120 w 8970309"/>
              <a:gd name="connsiteY702" fmla="*/ 5708482 h 6445874"/>
              <a:gd name="connsiteX703" fmla="*/ 2523667 w 8970309"/>
              <a:gd name="connsiteY703" fmla="*/ 5747637 h 6445874"/>
              <a:gd name="connsiteX704" fmla="*/ 2509168 w 8970309"/>
              <a:gd name="connsiteY704" fmla="*/ 5784677 h 6445874"/>
              <a:gd name="connsiteX705" fmla="*/ 2527919 w 8970309"/>
              <a:gd name="connsiteY705" fmla="*/ 5795023 h 6445874"/>
              <a:gd name="connsiteX706" fmla="*/ 2483948 w 8970309"/>
              <a:gd name="connsiteY706" fmla="*/ 5880507 h 6445874"/>
              <a:gd name="connsiteX707" fmla="*/ 2358245 w 8970309"/>
              <a:gd name="connsiteY707" fmla="*/ 5824403 h 6445874"/>
              <a:gd name="connsiteX708" fmla="*/ 2332241 w 8970309"/>
              <a:gd name="connsiteY708" fmla="*/ 5780194 h 6445874"/>
              <a:gd name="connsiteX709" fmla="*/ 2313474 w 8970309"/>
              <a:gd name="connsiteY709" fmla="*/ 5776873 h 6445874"/>
              <a:gd name="connsiteX710" fmla="*/ 2317038 w 8970309"/>
              <a:gd name="connsiteY710" fmla="*/ 5781809 h 6445874"/>
              <a:gd name="connsiteX711" fmla="*/ 2332270 w 8970309"/>
              <a:gd name="connsiteY711" fmla="*/ 5812058 h 6445874"/>
              <a:gd name="connsiteX712" fmla="*/ 2308340 w 8970309"/>
              <a:gd name="connsiteY712" fmla="*/ 5796953 h 6445874"/>
              <a:gd name="connsiteX713" fmla="*/ 2303159 w 8970309"/>
              <a:gd name="connsiteY713" fmla="*/ 5793080 h 6445874"/>
              <a:gd name="connsiteX714" fmla="*/ 2290029 w 8970309"/>
              <a:gd name="connsiteY714" fmla="*/ 5816063 h 6445874"/>
              <a:gd name="connsiteX715" fmla="*/ 2250985 w 8970309"/>
              <a:gd name="connsiteY715" fmla="*/ 5952348 h 6445874"/>
              <a:gd name="connsiteX716" fmla="*/ 2055220 w 8970309"/>
              <a:gd name="connsiteY716" fmla="*/ 5904286 h 6445874"/>
              <a:gd name="connsiteX717" fmla="*/ 1995700 w 8970309"/>
              <a:gd name="connsiteY717" fmla="*/ 5893751 h 6445874"/>
              <a:gd name="connsiteX718" fmla="*/ 1992737 w 8970309"/>
              <a:gd name="connsiteY718" fmla="*/ 5873422 h 6445874"/>
              <a:gd name="connsiteX719" fmla="*/ 1978150 w 8970309"/>
              <a:gd name="connsiteY719" fmla="*/ 5877230 h 6445874"/>
              <a:gd name="connsiteX720" fmla="*/ 1967522 w 8970309"/>
              <a:gd name="connsiteY720" fmla="*/ 5862573 h 6445874"/>
              <a:gd name="connsiteX721" fmla="*/ 1951375 w 8970309"/>
              <a:gd name="connsiteY721" fmla="*/ 5979173 h 6445874"/>
              <a:gd name="connsiteX722" fmla="*/ 1887361 w 8970309"/>
              <a:gd name="connsiteY722" fmla="*/ 6027253 h 6445874"/>
              <a:gd name="connsiteX723" fmla="*/ 1877698 w 8970309"/>
              <a:gd name="connsiteY723" fmla="*/ 6112421 h 6445874"/>
              <a:gd name="connsiteX724" fmla="*/ 1871005 w 8970309"/>
              <a:gd name="connsiteY724" fmla="*/ 6111237 h 6445874"/>
              <a:gd name="connsiteX725" fmla="*/ 1869682 w 8970309"/>
              <a:gd name="connsiteY725" fmla="*/ 6118030 h 6445874"/>
              <a:gd name="connsiteX726" fmla="*/ 1815650 w 8970309"/>
              <a:gd name="connsiteY726" fmla="*/ 6114855 h 6445874"/>
              <a:gd name="connsiteX727" fmla="*/ 1818262 w 8970309"/>
              <a:gd name="connsiteY727" fmla="*/ 6135121 h 6445874"/>
              <a:gd name="connsiteX728" fmla="*/ 1891606 w 8970309"/>
              <a:gd name="connsiteY728" fmla="*/ 6181319 h 6445874"/>
              <a:gd name="connsiteX729" fmla="*/ 1865629 w 8970309"/>
              <a:gd name="connsiteY729" fmla="*/ 6209940 h 6445874"/>
              <a:gd name="connsiteX730" fmla="*/ 1933895 w 8970309"/>
              <a:gd name="connsiteY730" fmla="*/ 6235439 h 6445874"/>
              <a:gd name="connsiteX731" fmla="*/ 1885439 w 8970309"/>
              <a:gd name="connsiteY731" fmla="*/ 6246665 h 6445874"/>
              <a:gd name="connsiteX732" fmla="*/ 1855646 w 8970309"/>
              <a:gd name="connsiteY732" fmla="*/ 6261196 h 6445874"/>
              <a:gd name="connsiteX733" fmla="*/ 1815908 w 8970309"/>
              <a:gd name="connsiteY733" fmla="*/ 6293131 h 6445874"/>
              <a:gd name="connsiteX734" fmla="*/ 1781856 w 8970309"/>
              <a:gd name="connsiteY734" fmla="*/ 6288382 h 6445874"/>
              <a:gd name="connsiteX735" fmla="*/ 1742058 w 8970309"/>
              <a:gd name="connsiteY735" fmla="*/ 6281338 h 6445874"/>
              <a:gd name="connsiteX736" fmla="*/ 1692628 w 8970309"/>
              <a:gd name="connsiteY736" fmla="*/ 6351803 h 6445874"/>
              <a:gd name="connsiteX737" fmla="*/ 1684311 w 8970309"/>
              <a:gd name="connsiteY737" fmla="*/ 6310564 h 6445874"/>
              <a:gd name="connsiteX738" fmla="*/ 1683477 w 8970309"/>
              <a:gd name="connsiteY738" fmla="*/ 6300053 h 6445874"/>
              <a:gd name="connsiteX739" fmla="*/ 1684497 w 8970309"/>
              <a:gd name="connsiteY739" fmla="*/ 6291832 h 6445874"/>
              <a:gd name="connsiteX740" fmla="*/ 1682487 w 8970309"/>
              <a:gd name="connsiteY740" fmla="*/ 6288220 h 6445874"/>
              <a:gd name="connsiteX741" fmla="*/ 1681334 w 8970309"/>
              <a:gd name="connsiteY741" fmla="*/ 6276978 h 6445874"/>
              <a:gd name="connsiteX742" fmla="*/ 1680010 w 8970309"/>
              <a:gd name="connsiteY742" fmla="*/ 6283771 h 6445874"/>
              <a:gd name="connsiteX743" fmla="*/ 1682487 w 8970309"/>
              <a:gd name="connsiteY743" fmla="*/ 6288220 h 6445874"/>
              <a:gd name="connsiteX744" fmla="*/ 1682709 w 8970309"/>
              <a:gd name="connsiteY744" fmla="*/ 6290398 h 6445874"/>
              <a:gd name="connsiteX745" fmla="*/ 1683477 w 8970309"/>
              <a:gd name="connsiteY745" fmla="*/ 6300053 h 6445874"/>
              <a:gd name="connsiteX746" fmla="*/ 1682973 w 8970309"/>
              <a:gd name="connsiteY746" fmla="*/ 6304099 h 6445874"/>
              <a:gd name="connsiteX747" fmla="*/ 1643528 w 8970309"/>
              <a:gd name="connsiteY747" fmla="*/ 6297118 h 6445874"/>
              <a:gd name="connsiteX748" fmla="*/ 1633520 w 8970309"/>
              <a:gd name="connsiteY748" fmla="*/ 6275543 h 6445874"/>
              <a:gd name="connsiteX749" fmla="*/ 1649781 w 8970309"/>
              <a:gd name="connsiteY749" fmla="*/ 6265006 h 6445874"/>
              <a:gd name="connsiteX750" fmla="*/ 1602533 w 8970309"/>
              <a:gd name="connsiteY750" fmla="*/ 6241951 h 6445874"/>
              <a:gd name="connsiteX751" fmla="*/ 1641095 w 8970309"/>
              <a:gd name="connsiteY751" fmla="*/ 6236638 h 6445874"/>
              <a:gd name="connsiteX752" fmla="*/ 1573032 w 8970309"/>
              <a:gd name="connsiteY752" fmla="*/ 6165184 h 6445874"/>
              <a:gd name="connsiteX753" fmla="*/ 1431740 w 8970309"/>
              <a:gd name="connsiteY753" fmla="*/ 6153592 h 6445874"/>
              <a:gd name="connsiteX754" fmla="*/ 1461125 w 8970309"/>
              <a:gd name="connsiteY754" fmla="*/ 6071914 h 6445874"/>
              <a:gd name="connsiteX755" fmla="*/ 1418544 w 8970309"/>
              <a:gd name="connsiteY755" fmla="*/ 6030521 h 6445874"/>
              <a:gd name="connsiteX756" fmla="*/ 1366324 w 8970309"/>
              <a:gd name="connsiteY756" fmla="*/ 6068550 h 6445874"/>
              <a:gd name="connsiteX757" fmla="*/ 1358746 w 8970309"/>
              <a:gd name="connsiteY757" fmla="*/ 6107456 h 6445874"/>
              <a:gd name="connsiteX758" fmla="*/ 1352054 w 8970309"/>
              <a:gd name="connsiteY758" fmla="*/ 6106270 h 6445874"/>
              <a:gd name="connsiteX759" fmla="*/ 1332424 w 8970309"/>
              <a:gd name="connsiteY759" fmla="*/ 6029333 h 6445874"/>
              <a:gd name="connsiteX760" fmla="*/ 1314256 w 8970309"/>
              <a:gd name="connsiteY760" fmla="*/ 6019729 h 6445874"/>
              <a:gd name="connsiteX761" fmla="*/ 1238499 w 8970309"/>
              <a:gd name="connsiteY761" fmla="*/ 6092561 h 6445874"/>
              <a:gd name="connsiteX762" fmla="*/ 1202514 w 8970309"/>
              <a:gd name="connsiteY762" fmla="*/ 6099609 h 6445874"/>
              <a:gd name="connsiteX763" fmla="*/ 1140141 w 8970309"/>
              <a:gd name="connsiteY763" fmla="*/ 6174809 h 6445874"/>
              <a:gd name="connsiteX764" fmla="*/ 1017780 w 8970309"/>
              <a:gd name="connsiteY764" fmla="*/ 6133350 h 6445874"/>
              <a:gd name="connsiteX765" fmla="*/ 1024146 w 8970309"/>
              <a:gd name="connsiteY765" fmla="*/ 6207302 h 6445874"/>
              <a:gd name="connsiteX766" fmla="*/ 1044221 w 8970309"/>
              <a:gd name="connsiteY766" fmla="*/ 6210855 h 6445874"/>
              <a:gd name="connsiteX767" fmla="*/ 1066471 w 8970309"/>
              <a:gd name="connsiteY767" fmla="*/ 6201377 h 6445874"/>
              <a:gd name="connsiteX768" fmla="*/ 1062743 w 8970309"/>
              <a:gd name="connsiteY768" fmla="*/ 6220521 h 6445874"/>
              <a:gd name="connsiteX769" fmla="*/ 1026225 w 8970309"/>
              <a:gd name="connsiteY769" fmla="*/ 6267718 h 6445874"/>
              <a:gd name="connsiteX770" fmla="*/ 1008463 w 8970309"/>
              <a:gd name="connsiteY770" fmla="*/ 6377644 h 6445874"/>
              <a:gd name="connsiteX771" fmla="*/ 899872 w 8970309"/>
              <a:gd name="connsiteY771" fmla="*/ 6383339 h 6445874"/>
              <a:gd name="connsiteX772" fmla="*/ 848615 w 8970309"/>
              <a:gd name="connsiteY772" fmla="*/ 6442620 h 6445874"/>
              <a:gd name="connsiteX773" fmla="*/ 723848 w 8970309"/>
              <a:gd name="connsiteY773" fmla="*/ 6413513 h 6445874"/>
              <a:gd name="connsiteX774" fmla="*/ 776911 w 8970309"/>
              <a:gd name="connsiteY774" fmla="*/ 6397351 h 6445874"/>
              <a:gd name="connsiteX775" fmla="*/ 771343 w 8970309"/>
              <a:gd name="connsiteY775" fmla="*/ 6276268 h 6445874"/>
              <a:gd name="connsiteX776" fmla="*/ 810480 w 8970309"/>
              <a:gd name="connsiteY776" fmla="*/ 6247421 h 6445874"/>
              <a:gd name="connsiteX777" fmla="*/ 779002 w 8970309"/>
              <a:gd name="connsiteY777" fmla="*/ 6061066 h 6445874"/>
              <a:gd name="connsiteX778" fmla="*/ 669338 w 8970309"/>
              <a:gd name="connsiteY778" fmla="*/ 5991829 h 6445874"/>
              <a:gd name="connsiteX779" fmla="*/ 661004 w 8970309"/>
              <a:gd name="connsiteY779" fmla="*/ 5963525 h 6445874"/>
              <a:gd name="connsiteX780" fmla="*/ 515544 w 8970309"/>
              <a:gd name="connsiteY780" fmla="*/ 5937781 h 6445874"/>
              <a:gd name="connsiteX781" fmla="*/ 490007 w 8970309"/>
              <a:gd name="connsiteY781" fmla="*/ 5999699 h 6445874"/>
              <a:gd name="connsiteX782" fmla="*/ 477825 w 8970309"/>
              <a:gd name="connsiteY782" fmla="*/ 5991154 h 6445874"/>
              <a:gd name="connsiteX783" fmla="*/ 369645 w 8970309"/>
              <a:gd name="connsiteY783" fmla="*/ 5878741 h 6445874"/>
              <a:gd name="connsiteX784" fmla="*/ 278218 w 8970309"/>
              <a:gd name="connsiteY784" fmla="*/ 5856171 h 6445874"/>
              <a:gd name="connsiteX785" fmla="*/ 208277 w 8970309"/>
              <a:gd name="connsiteY785" fmla="*/ 5863597 h 6445874"/>
              <a:gd name="connsiteX786" fmla="*/ 194806 w 8970309"/>
              <a:gd name="connsiteY786" fmla="*/ 5827994 h 6445874"/>
              <a:gd name="connsiteX787" fmla="*/ 273647 w 8970309"/>
              <a:gd name="connsiteY787" fmla="*/ 5774872 h 6445874"/>
              <a:gd name="connsiteX788" fmla="*/ 347643 w 8970309"/>
              <a:gd name="connsiteY788" fmla="*/ 5675538 h 6445874"/>
              <a:gd name="connsiteX789" fmla="*/ 360676 w 8970309"/>
              <a:gd name="connsiteY789" fmla="*/ 5677844 h 6445874"/>
              <a:gd name="connsiteX790" fmla="*/ 355745 w 8970309"/>
              <a:gd name="connsiteY790" fmla="*/ 5703162 h 6445874"/>
              <a:gd name="connsiteX791" fmla="*/ 362437 w 8970309"/>
              <a:gd name="connsiteY791" fmla="*/ 5704347 h 6445874"/>
              <a:gd name="connsiteX792" fmla="*/ 364963 w 8970309"/>
              <a:gd name="connsiteY792" fmla="*/ 5691379 h 6445874"/>
              <a:gd name="connsiteX793" fmla="*/ 365726 w 8970309"/>
              <a:gd name="connsiteY793" fmla="*/ 5651908 h 6445874"/>
              <a:gd name="connsiteX794" fmla="*/ 336785 w 8970309"/>
              <a:gd name="connsiteY794" fmla="*/ 5660201 h 6445874"/>
              <a:gd name="connsiteX795" fmla="*/ 335144 w 8970309"/>
              <a:gd name="connsiteY795" fmla="*/ 5633081 h 6445874"/>
              <a:gd name="connsiteX796" fmla="*/ 223668 w 8970309"/>
              <a:gd name="connsiteY796" fmla="*/ 5679787 h 6445874"/>
              <a:gd name="connsiteX797" fmla="*/ 150762 w 8970309"/>
              <a:gd name="connsiteY797" fmla="*/ 5666884 h 6445874"/>
              <a:gd name="connsiteX798" fmla="*/ 118771 w 8970309"/>
              <a:gd name="connsiteY798" fmla="*/ 5621616 h 6445874"/>
              <a:gd name="connsiteX799" fmla="*/ 146396 w 8970309"/>
              <a:gd name="connsiteY799" fmla="*/ 5513435 h 6445874"/>
              <a:gd name="connsiteX800" fmla="*/ 186959 w 8970309"/>
              <a:gd name="connsiteY800" fmla="*/ 5481007 h 6445874"/>
              <a:gd name="connsiteX801" fmla="*/ 174581 w 8970309"/>
              <a:gd name="connsiteY801" fmla="*/ 5437932 h 6445874"/>
              <a:gd name="connsiteX802" fmla="*/ 30993 w 8970309"/>
              <a:gd name="connsiteY802" fmla="*/ 5439989 h 6445874"/>
              <a:gd name="connsiteX803" fmla="*/ 8306 w 8970309"/>
              <a:gd name="connsiteY803" fmla="*/ 5416170 h 6445874"/>
              <a:gd name="connsiteX804" fmla="*/ 25193 w 8970309"/>
              <a:gd name="connsiteY804" fmla="*/ 5292035 h 6445874"/>
              <a:gd name="connsiteX805" fmla="*/ 36853 w 8970309"/>
              <a:gd name="connsiteY805" fmla="*/ 5277254 h 6445874"/>
              <a:gd name="connsiteX806" fmla="*/ 195135 w 8970309"/>
              <a:gd name="connsiteY806" fmla="*/ 5229483 h 6445874"/>
              <a:gd name="connsiteX807" fmla="*/ 214498 w 8970309"/>
              <a:gd name="connsiteY807" fmla="*/ 5228018 h 6445874"/>
              <a:gd name="connsiteX808" fmla="*/ 227624 w 8970309"/>
              <a:gd name="connsiteY808" fmla="*/ 5216199 h 6445874"/>
              <a:gd name="connsiteX809" fmla="*/ 211575 w 8970309"/>
              <a:gd name="connsiteY809" fmla="*/ 5215257 h 6445874"/>
              <a:gd name="connsiteX810" fmla="*/ 209712 w 8970309"/>
              <a:gd name="connsiteY810" fmla="*/ 5203449 h 6445874"/>
              <a:gd name="connsiteX811" fmla="*/ 242260 w 8970309"/>
              <a:gd name="connsiteY811" fmla="*/ 5141008 h 6445874"/>
              <a:gd name="connsiteX812" fmla="*/ 297828 w 8970309"/>
              <a:gd name="connsiteY812" fmla="*/ 5056514 h 6445874"/>
              <a:gd name="connsiteX813" fmla="*/ 310386 w 8970309"/>
              <a:gd name="connsiteY813" fmla="*/ 5054001 h 6445874"/>
              <a:gd name="connsiteX814" fmla="*/ 306205 w 8970309"/>
              <a:gd name="connsiteY814" fmla="*/ 5079756 h 6445874"/>
              <a:gd name="connsiteX815" fmla="*/ 312022 w 8970309"/>
              <a:gd name="connsiteY815" fmla="*/ 5090497 h 6445874"/>
              <a:gd name="connsiteX816" fmla="*/ 327485 w 8970309"/>
              <a:gd name="connsiteY816" fmla="*/ 5078403 h 6445874"/>
              <a:gd name="connsiteX817" fmla="*/ 343062 w 8970309"/>
              <a:gd name="connsiteY817" fmla="*/ 5053966 h 6445874"/>
              <a:gd name="connsiteX818" fmla="*/ 356432 w 8970309"/>
              <a:gd name="connsiteY818" fmla="*/ 5039800 h 6445874"/>
              <a:gd name="connsiteX819" fmla="*/ 362249 w 8970309"/>
              <a:gd name="connsiteY819" fmla="*/ 5050541 h 6445874"/>
              <a:gd name="connsiteX820" fmla="*/ 363879 w 8970309"/>
              <a:gd name="connsiteY820" fmla="*/ 5057136 h 6445874"/>
              <a:gd name="connsiteX821" fmla="*/ 372133 w 8970309"/>
              <a:gd name="connsiteY821" fmla="*/ 5047870 h 6445874"/>
              <a:gd name="connsiteX822" fmla="*/ 407468 w 8970309"/>
              <a:gd name="connsiteY822" fmla="*/ 4979865 h 6445874"/>
              <a:gd name="connsiteX823" fmla="*/ 332463 w 8970309"/>
              <a:gd name="connsiteY823" fmla="*/ 4909039 h 6445874"/>
              <a:gd name="connsiteX824" fmla="*/ 334866 w 8970309"/>
              <a:gd name="connsiteY824" fmla="*/ 4909496 h 6445874"/>
              <a:gd name="connsiteX825" fmla="*/ 371626 w 8970309"/>
              <a:gd name="connsiteY825" fmla="*/ 4913456 h 6445874"/>
              <a:gd name="connsiteX826" fmla="*/ 419410 w 8970309"/>
              <a:gd name="connsiteY826" fmla="*/ 4913373 h 6445874"/>
              <a:gd name="connsiteX827" fmla="*/ 430907 w 8970309"/>
              <a:gd name="connsiteY827" fmla="*/ 4902334 h 6445874"/>
              <a:gd name="connsiteX828" fmla="*/ 439971 w 8970309"/>
              <a:gd name="connsiteY828" fmla="*/ 4897512 h 6445874"/>
              <a:gd name="connsiteX829" fmla="*/ 452359 w 8970309"/>
              <a:gd name="connsiteY829" fmla="*/ 4866893 h 6445874"/>
              <a:gd name="connsiteX830" fmla="*/ 439982 w 8970309"/>
              <a:gd name="connsiteY830" fmla="*/ 4852601 h 6445874"/>
              <a:gd name="connsiteX831" fmla="*/ 412085 w 8970309"/>
              <a:gd name="connsiteY831" fmla="*/ 4804031 h 6445874"/>
              <a:gd name="connsiteX832" fmla="*/ 397225 w 8970309"/>
              <a:gd name="connsiteY832" fmla="*/ 4782869 h 6445874"/>
              <a:gd name="connsiteX833" fmla="*/ 320903 w 8970309"/>
              <a:gd name="connsiteY833" fmla="*/ 4825655 h 6445874"/>
              <a:gd name="connsiteX834" fmla="*/ 156685 w 8970309"/>
              <a:gd name="connsiteY834" fmla="*/ 4845640 h 6445874"/>
              <a:gd name="connsiteX835" fmla="*/ 139983 w 8970309"/>
              <a:gd name="connsiteY835" fmla="*/ 4836816 h 6445874"/>
              <a:gd name="connsiteX836" fmla="*/ 73788 w 8970309"/>
              <a:gd name="connsiteY836" fmla="*/ 4730136 h 6445874"/>
              <a:gd name="connsiteX837" fmla="*/ 84787 w 8970309"/>
              <a:gd name="connsiteY837" fmla="*/ 4699240 h 6445874"/>
              <a:gd name="connsiteX838" fmla="*/ 189060 w 8970309"/>
              <a:gd name="connsiteY838" fmla="*/ 4643364 h 6445874"/>
              <a:gd name="connsiteX839" fmla="*/ 209828 w 8970309"/>
              <a:gd name="connsiteY839" fmla="*/ 4643375 h 6445874"/>
              <a:gd name="connsiteX840" fmla="*/ 216036 w 8970309"/>
              <a:gd name="connsiteY840" fmla="*/ 4637426 h 6445874"/>
              <a:gd name="connsiteX841" fmla="*/ 210583 w 8970309"/>
              <a:gd name="connsiteY841" fmla="*/ 4599026 h 6445874"/>
              <a:gd name="connsiteX842" fmla="*/ 160244 w 8970309"/>
              <a:gd name="connsiteY842" fmla="*/ 4585696 h 6445874"/>
              <a:gd name="connsiteX843" fmla="*/ 90757 w 8970309"/>
              <a:gd name="connsiteY843" fmla="*/ 4497917 h 6445874"/>
              <a:gd name="connsiteX844" fmla="*/ 101489 w 8970309"/>
              <a:gd name="connsiteY844" fmla="*/ 4443673 h 6445874"/>
              <a:gd name="connsiteX845" fmla="*/ 162856 w 8970309"/>
              <a:gd name="connsiteY845" fmla="*/ 4402561 h 6445874"/>
              <a:gd name="connsiteX846" fmla="*/ 283855 w 8970309"/>
              <a:gd name="connsiteY846" fmla="*/ 4400426 h 6445874"/>
              <a:gd name="connsiteX847" fmla="*/ 274265 w 8970309"/>
              <a:gd name="connsiteY847" fmla="*/ 4374975 h 6445874"/>
              <a:gd name="connsiteX848" fmla="*/ 304111 w 8970309"/>
              <a:gd name="connsiteY848" fmla="*/ 4370918 h 6445874"/>
              <a:gd name="connsiteX849" fmla="*/ 287272 w 8970309"/>
              <a:gd name="connsiteY849" fmla="*/ 4335144 h 6445874"/>
              <a:gd name="connsiteX850" fmla="*/ 279661 w 8970309"/>
              <a:gd name="connsiteY850" fmla="*/ 4324307 h 6445874"/>
              <a:gd name="connsiteX851" fmla="*/ 274029 w 8970309"/>
              <a:gd name="connsiteY851" fmla="*/ 4328080 h 6445874"/>
              <a:gd name="connsiteX852" fmla="*/ 288888 w 8970309"/>
              <a:gd name="connsiteY852" fmla="*/ 4349241 h 6445874"/>
              <a:gd name="connsiteX853" fmla="*/ 277919 w 8970309"/>
              <a:gd name="connsiteY853" fmla="*/ 4356589 h 6445874"/>
              <a:gd name="connsiteX854" fmla="*/ 169662 w 8970309"/>
              <a:gd name="connsiteY854" fmla="*/ 4295545 h 6445874"/>
              <a:gd name="connsiteX855" fmla="*/ 75871 w 8970309"/>
              <a:gd name="connsiteY855" fmla="*/ 4278692 h 6445874"/>
              <a:gd name="connsiteX856" fmla="*/ 73628 w 8970309"/>
              <a:gd name="connsiteY856" fmla="*/ 4240731 h 6445874"/>
              <a:gd name="connsiteX857" fmla="*/ 140597 w 8970309"/>
              <a:gd name="connsiteY857" fmla="*/ 4219391 h 6445874"/>
              <a:gd name="connsiteX858" fmla="*/ 214941 w 8970309"/>
              <a:gd name="connsiteY858" fmla="*/ 4161995 h 6445874"/>
              <a:gd name="connsiteX859" fmla="*/ 267861 w 8970309"/>
              <a:gd name="connsiteY859" fmla="*/ 4015736 h 6445874"/>
              <a:gd name="connsiteX860" fmla="*/ 275502 w 8970309"/>
              <a:gd name="connsiteY860" fmla="*/ 4003026 h 6445874"/>
              <a:gd name="connsiteX861" fmla="*/ 324165 w 8970309"/>
              <a:gd name="connsiteY861" fmla="*/ 4049355 h 6445874"/>
              <a:gd name="connsiteX862" fmla="*/ 446602 w 8970309"/>
              <a:gd name="connsiteY862" fmla="*/ 3967327 h 6445874"/>
              <a:gd name="connsiteX863" fmla="*/ 442645 w 8970309"/>
              <a:gd name="connsiteY863" fmla="*/ 3938103 h 6445874"/>
              <a:gd name="connsiteX864" fmla="*/ 514579 w 8970309"/>
              <a:gd name="connsiteY864" fmla="*/ 3830713 h 6445874"/>
              <a:gd name="connsiteX865" fmla="*/ 467151 w 8970309"/>
              <a:gd name="connsiteY865" fmla="*/ 3647710 h 6445874"/>
              <a:gd name="connsiteX866" fmla="*/ 419580 w 8970309"/>
              <a:gd name="connsiteY866" fmla="*/ 3637079 h 6445874"/>
              <a:gd name="connsiteX867" fmla="*/ 375159 w 8970309"/>
              <a:gd name="connsiteY867" fmla="*/ 3524160 h 6445874"/>
              <a:gd name="connsiteX868" fmla="*/ 320047 w 8970309"/>
              <a:gd name="connsiteY868" fmla="*/ 3530725 h 6445874"/>
              <a:gd name="connsiteX869" fmla="*/ 422193 w 8970309"/>
              <a:gd name="connsiteY869" fmla="*/ 3453944 h 6445874"/>
              <a:gd name="connsiteX870" fmla="*/ 493286 w 8970309"/>
              <a:gd name="connsiteY870" fmla="*/ 3487520 h 6445874"/>
              <a:gd name="connsiteX871" fmla="*/ 594877 w 8970309"/>
              <a:gd name="connsiteY871" fmla="*/ 3449057 h 6445874"/>
              <a:gd name="connsiteX872" fmla="*/ 656062 w 8970309"/>
              <a:gd name="connsiteY872" fmla="*/ 3542396 h 6445874"/>
              <a:gd name="connsiteX873" fmla="*/ 708742 w 8970309"/>
              <a:gd name="connsiteY873" fmla="*/ 3570855 h 6445874"/>
              <a:gd name="connsiteX874" fmla="*/ 719978 w 8970309"/>
              <a:gd name="connsiteY874" fmla="*/ 3586854 h 6445874"/>
              <a:gd name="connsiteX875" fmla="*/ 695764 w 8970309"/>
              <a:gd name="connsiteY875" fmla="*/ 3587139 h 6445874"/>
              <a:gd name="connsiteX876" fmla="*/ 678867 w 8970309"/>
              <a:gd name="connsiteY876" fmla="*/ 3598459 h 6445874"/>
              <a:gd name="connsiteX877" fmla="*/ 689211 w 8970309"/>
              <a:gd name="connsiteY877" fmla="*/ 3635074 h 6445874"/>
              <a:gd name="connsiteX878" fmla="*/ 694335 w 8970309"/>
              <a:gd name="connsiteY878" fmla="*/ 3647285 h 6445874"/>
              <a:gd name="connsiteX879" fmla="*/ 887147 w 8970309"/>
              <a:gd name="connsiteY879" fmla="*/ 3437367 h 6445874"/>
              <a:gd name="connsiteX880" fmla="*/ 920492 w 8970309"/>
              <a:gd name="connsiteY880" fmla="*/ 3446927 h 6445874"/>
              <a:gd name="connsiteX881" fmla="*/ 949980 w 8970309"/>
              <a:gd name="connsiteY881" fmla="*/ 3440638 h 6445874"/>
              <a:gd name="connsiteX882" fmla="*/ 1038108 w 8970309"/>
              <a:gd name="connsiteY882" fmla="*/ 3315854 h 6445874"/>
              <a:gd name="connsiteX883" fmla="*/ 1125678 w 8970309"/>
              <a:gd name="connsiteY883" fmla="*/ 3250180 h 6445874"/>
              <a:gd name="connsiteX884" fmla="*/ 1168249 w 8970309"/>
              <a:gd name="connsiteY884" fmla="*/ 3214103 h 6445874"/>
              <a:gd name="connsiteX885" fmla="*/ 1298316 w 8970309"/>
              <a:gd name="connsiteY885" fmla="*/ 3031381 h 6445874"/>
              <a:gd name="connsiteX886" fmla="*/ 1346835 w 8970309"/>
              <a:gd name="connsiteY886" fmla="*/ 2999034 h 6445874"/>
              <a:gd name="connsiteX887" fmla="*/ 1321569 w 8970309"/>
              <a:gd name="connsiteY887" fmla="*/ 3105410 h 6445874"/>
              <a:gd name="connsiteX888" fmla="*/ 1283186 w 8970309"/>
              <a:gd name="connsiteY888" fmla="*/ 3173839 h 6445874"/>
              <a:gd name="connsiteX889" fmla="*/ 1266439 w 8970309"/>
              <a:gd name="connsiteY889" fmla="*/ 3215922 h 6445874"/>
              <a:gd name="connsiteX890" fmla="*/ 1270057 w 8970309"/>
              <a:gd name="connsiteY890" fmla="*/ 3218326 h 6445874"/>
              <a:gd name="connsiteX891" fmla="*/ 1304829 w 8970309"/>
              <a:gd name="connsiteY891" fmla="*/ 3242083 h 6445874"/>
              <a:gd name="connsiteX892" fmla="*/ 1338330 w 8970309"/>
              <a:gd name="connsiteY892" fmla="*/ 3219638 h 6445874"/>
              <a:gd name="connsiteX893" fmla="*/ 1367517 w 8970309"/>
              <a:gd name="connsiteY893" fmla="*/ 3201603 h 6445874"/>
              <a:gd name="connsiteX894" fmla="*/ 1416897 w 8970309"/>
              <a:gd name="connsiteY894" fmla="*/ 3214816 h 6445874"/>
              <a:gd name="connsiteX895" fmla="*/ 1450071 w 8970309"/>
              <a:gd name="connsiteY895" fmla="*/ 3216117 h 6445874"/>
              <a:gd name="connsiteX896" fmla="*/ 1498955 w 8970309"/>
              <a:gd name="connsiteY896" fmla="*/ 3206892 h 6445874"/>
              <a:gd name="connsiteX897" fmla="*/ 1446979 w 8970309"/>
              <a:gd name="connsiteY897" fmla="*/ 3257653 h 6445874"/>
              <a:gd name="connsiteX898" fmla="*/ 1447725 w 8970309"/>
              <a:gd name="connsiteY898" fmla="*/ 3258230 h 6445874"/>
              <a:gd name="connsiteX899" fmla="*/ 1464316 w 8970309"/>
              <a:gd name="connsiteY899" fmla="*/ 3260426 h 6445874"/>
              <a:gd name="connsiteX900" fmla="*/ 1475300 w 8970309"/>
              <a:gd name="connsiteY900" fmla="*/ 3271651 h 6445874"/>
              <a:gd name="connsiteX901" fmla="*/ 1482429 w 8970309"/>
              <a:gd name="connsiteY901" fmla="*/ 3273369 h 6445874"/>
              <a:gd name="connsiteX902" fmla="*/ 1483203 w 8970309"/>
              <a:gd name="connsiteY902" fmla="*/ 3279255 h 6445874"/>
              <a:gd name="connsiteX903" fmla="*/ 1489993 w 8970309"/>
              <a:gd name="connsiteY903" fmla="*/ 3285763 h 6445874"/>
              <a:gd name="connsiteX904" fmla="*/ 1507469 w 8970309"/>
              <a:gd name="connsiteY904" fmla="*/ 3277195 h 6445874"/>
              <a:gd name="connsiteX905" fmla="*/ 1531574 w 8970309"/>
              <a:gd name="connsiteY905" fmla="*/ 3250708 h 6445874"/>
              <a:gd name="connsiteX906" fmla="*/ 1540937 w 8970309"/>
              <a:gd name="connsiteY906" fmla="*/ 3228098 h 6445874"/>
              <a:gd name="connsiteX907" fmla="*/ 1524208 w 8970309"/>
              <a:gd name="connsiteY907" fmla="*/ 3213315 h 6445874"/>
              <a:gd name="connsiteX908" fmla="*/ 1544045 w 8970309"/>
              <a:gd name="connsiteY908" fmla="*/ 3220590 h 6445874"/>
              <a:gd name="connsiteX909" fmla="*/ 1545077 w 8970309"/>
              <a:gd name="connsiteY909" fmla="*/ 3218100 h 6445874"/>
              <a:gd name="connsiteX910" fmla="*/ 1540713 w 8970309"/>
              <a:gd name="connsiteY910" fmla="*/ 3197308 h 6445874"/>
              <a:gd name="connsiteX911" fmla="*/ 1540045 w 8970309"/>
              <a:gd name="connsiteY911" fmla="*/ 3172700 h 6445874"/>
              <a:gd name="connsiteX912" fmla="*/ 1559463 w 8970309"/>
              <a:gd name="connsiteY912" fmla="*/ 3142519 h 6445874"/>
              <a:gd name="connsiteX913" fmla="*/ 1567543 w 8970309"/>
              <a:gd name="connsiteY913" fmla="*/ 3132159 h 6445874"/>
              <a:gd name="connsiteX914" fmla="*/ 1563148 w 8970309"/>
              <a:gd name="connsiteY914" fmla="*/ 3128071 h 6445874"/>
              <a:gd name="connsiteX915" fmla="*/ 1543404 w 8970309"/>
              <a:gd name="connsiteY915" fmla="*/ 3102508 h 6445874"/>
              <a:gd name="connsiteX916" fmla="*/ 1566814 w 8970309"/>
              <a:gd name="connsiteY916" fmla="*/ 3113238 h 6445874"/>
              <a:gd name="connsiteX917" fmla="*/ 1583510 w 8970309"/>
              <a:gd name="connsiteY917" fmla="*/ 3117260 h 6445874"/>
              <a:gd name="connsiteX918" fmla="*/ 1592758 w 8970309"/>
              <a:gd name="connsiteY918" fmla="*/ 3110965 h 6445874"/>
              <a:gd name="connsiteX919" fmla="*/ 1605989 w 8970309"/>
              <a:gd name="connsiteY919" fmla="*/ 3107564 h 6445874"/>
              <a:gd name="connsiteX920" fmla="*/ 1605858 w 8970309"/>
              <a:gd name="connsiteY920" fmla="*/ 3093857 h 6445874"/>
              <a:gd name="connsiteX921" fmla="*/ 1624815 w 8970309"/>
              <a:gd name="connsiteY921" fmla="*/ 3044275 h 6445874"/>
              <a:gd name="connsiteX922" fmla="*/ 1661339 w 8970309"/>
              <a:gd name="connsiteY922" fmla="*/ 3023033 h 6445874"/>
              <a:gd name="connsiteX923" fmla="*/ 1666178 w 8970309"/>
              <a:gd name="connsiteY923" fmla="*/ 3020584 h 6445874"/>
              <a:gd name="connsiteX924" fmla="*/ 1662514 w 8970309"/>
              <a:gd name="connsiteY924" fmla="*/ 3009284 h 6445874"/>
              <a:gd name="connsiteX925" fmla="*/ 1651098 w 8970309"/>
              <a:gd name="connsiteY925" fmla="*/ 2974561 h 6445874"/>
              <a:gd name="connsiteX926" fmla="*/ 1661259 w 8970309"/>
              <a:gd name="connsiteY926" fmla="*/ 2965768 h 6445874"/>
              <a:gd name="connsiteX927" fmla="*/ 1684439 w 8970309"/>
              <a:gd name="connsiteY927" fmla="*/ 2972220 h 6445874"/>
              <a:gd name="connsiteX928" fmla="*/ 1804455 w 8970309"/>
              <a:gd name="connsiteY928" fmla="*/ 2885553 h 6445874"/>
              <a:gd name="connsiteX929" fmla="*/ 1839768 w 8970309"/>
              <a:gd name="connsiteY929" fmla="*/ 2854991 h 6445874"/>
              <a:gd name="connsiteX930" fmla="*/ 1901950 w 8970309"/>
              <a:gd name="connsiteY930" fmla="*/ 2844429 h 6445874"/>
              <a:gd name="connsiteX931" fmla="*/ 1913500 w 8970309"/>
              <a:gd name="connsiteY931" fmla="*/ 2817224 h 6445874"/>
              <a:gd name="connsiteX932" fmla="*/ 1920104 w 8970309"/>
              <a:gd name="connsiteY932" fmla="*/ 2815332 h 6445874"/>
              <a:gd name="connsiteX933" fmla="*/ 1923507 w 8970309"/>
              <a:gd name="connsiteY933" fmla="*/ 2806881 h 6445874"/>
              <a:gd name="connsiteX934" fmla="*/ 1962882 w 8970309"/>
              <a:gd name="connsiteY934" fmla="*/ 2766201 h 6445874"/>
              <a:gd name="connsiteX935" fmla="*/ 1952859 w 8970309"/>
              <a:gd name="connsiteY935" fmla="*/ 2723426 h 6445874"/>
              <a:gd name="connsiteX936" fmla="*/ 1937559 w 8970309"/>
              <a:gd name="connsiteY936" fmla="*/ 2718994 h 6445874"/>
              <a:gd name="connsiteX937" fmla="*/ 2014225 w 8970309"/>
              <a:gd name="connsiteY937" fmla="*/ 2700507 h 6445874"/>
              <a:gd name="connsiteX938" fmla="*/ 2003307 w 8970309"/>
              <a:gd name="connsiteY938" fmla="*/ 2671307 h 6445874"/>
              <a:gd name="connsiteX939" fmla="*/ 2025657 w 8970309"/>
              <a:gd name="connsiteY939" fmla="*/ 2655806 h 6445874"/>
              <a:gd name="connsiteX940" fmla="*/ 2040286 w 8970309"/>
              <a:gd name="connsiteY940" fmla="*/ 2635630 h 6445874"/>
              <a:gd name="connsiteX941" fmla="*/ 2057044 w 8970309"/>
              <a:gd name="connsiteY941" fmla="*/ 2600609 h 6445874"/>
              <a:gd name="connsiteX942" fmla="*/ 2072770 w 8970309"/>
              <a:gd name="connsiteY942" fmla="*/ 2574240 h 6445874"/>
              <a:gd name="connsiteX943" fmla="*/ 2109299 w 8970309"/>
              <a:gd name="connsiteY943" fmla="*/ 2537212 h 6445874"/>
              <a:gd name="connsiteX944" fmla="*/ 2112083 w 8970309"/>
              <a:gd name="connsiteY944" fmla="*/ 2536787 h 6445874"/>
              <a:gd name="connsiteX945" fmla="*/ 2114255 w 8970309"/>
              <a:gd name="connsiteY945" fmla="*/ 2503926 h 6445874"/>
              <a:gd name="connsiteX946" fmla="*/ 2141131 w 8970309"/>
              <a:gd name="connsiteY946" fmla="*/ 2454615 h 6445874"/>
              <a:gd name="connsiteX947" fmla="*/ 2156140 w 8970309"/>
              <a:gd name="connsiteY947" fmla="*/ 2371387 h 6445874"/>
              <a:gd name="connsiteX948" fmla="*/ 2509229 w 8970309"/>
              <a:gd name="connsiteY948" fmla="*/ 2136026 h 6445874"/>
              <a:gd name="connsiteX949" fmla="*/ 2569691 w 8970309"/>
              <a:gd name="connsiteY949" fmla="*/ 2083692 h 6445874"/>
              <a:gd name="connsiteX950" fmla="*/ 2715281 w 8970309"/>
              <a:gd name="connsiteY950" fmla="*/ 2026990 h 6445874"/>
              <a:gd name="connsiteX951" fmla="*/ 2747150 w 8970309"/>
              <a:gd name="connsiteY951" fmla="*/ 2032776 h 6445874"/>
              <a:gd name="connsiteX952" fmla="*/ 2702852 w 8970309"/>
              <a:gd name="connsiteY952" fmla="*/ 2067117 h 6445874"/>
              <a:gd name="connsiteX953" fmla="*/ 2660286 w 8970309"/>
              <a:gd name="connsiteY953" fmla="*/ 2103194 h 6445874"/>
              <a:gd name="connsiteX954" fmla="*/ 2572712 w 8970309"/>
              <a:gd name="connsiteY954" fmla="*/ 2168868 h 6445874"/>
              <a:gd name="connsiteX955" fmla="*/ 2484589 w 8970309"/>
              <a:gd name="connsiteY955" fmla="*/ 2293650 h 6445874"/>
              <a:gd name="connsiteX956" fmla="*/ 2455099 w 8970309"/>
              <a:gd name="connsiteY956" fmla="*/ 2299941 h 6445874"/>
              <a:gd name="connsiteX957" fmla="*/ 2421754 w 8970309"/>
              <a:gd name="connsiteY957" fmla="*/ 2290380 h 6445874"/>
              <a:gd name="connsiteX958" fmla="*/ 2407754 w 8970309"/>
              <a:gd name="connsiteY958" fmla="*/ 2305623 h 6445874"/>
              <a:gd name="connsiteX959" fmla="*/ 2462295 w 8970309"/>
              <a:gd name="connsiteY959" fmla="*/ 2355626 h 6445874"/>
              <a:gd name="connsiteX960" fmla="*/ 2462755 w 8970309"/>
              <a:gd name="connsiteY960" fmla="*/ 2352948 h 6445874"/>
              <a:gd name="connsiteX961" fmla="*/ 2479803 w 8970309"/>
              <a:gd name="connsiteY961" fmla="*/ 2336861 h 6445874"/>
              <a:gd name="connsiteX962" fmla="*/ 2493047 w 8970309"/>
              <a:gd name="connsiteY962" fmla="*/ 2339623 h 6445874"/>
              <a:gd name="connsiteX963" fmla="*/ 2513448 w 8970309"/>
              <a:gd name="connsiteY963" fmla="*/ 2352809 h 6445874"/>
              <a:gd name="connsiteX964" fmla="*/ 2524945 w 8970309"/>
              <a:gd name="connsiteY964" fmla="*/ 2355402 h 6445874"/>
              <a:gd name="connsiteX965" fmla="*/ 2529848 w 8970309"/>
              <a:gd name="connsiteY965" fmla="*/ 2346893 h 6445874"/>
              <a:gd name="connsiteX966" fmla="*/ 2589100 w 8970309"/>
              <a:gd name="connsiteY966" fmla="*/ 2301353 h 6445874"/>
              <a:gd name="connsiteX967" fmla="*/ 2603532 w 8970309"/>
              <a:gd name="connsiteY967" fmla="*/ 2287277 h 6445874"/>
              <a:gd name="connsiteX968" fmla="*/ 2718251 w 8970309"/>
              <a:gd name="connsiteY968" fmla="*/ 2180816 h 6445874"/>
              <a:gd name="connsiteX969" fmla="*/ 2788333 w 8970309"/>
              <a:gd name="connsiteY969" fmla="*/ 2100877 h 6445874"/>
              <a:gd name="connsiteX970" fmla="*/ 2803160 w 8970309"/>
              <a:gd name="connsiteY970" fmla="*/ 2063620 h 6445874"/>
              <a:gd name="connsiteX971" fmla="*/ 2803571 w 8970309"/>
              <a:gd name="connsiteY971" fmla="*/ 2064072 h 6445874"/>
              <a:gd name="connsiteX972" fmla="*/ 2847550 w 8970309"/>
              <a:gd name="connsiteY972" fmla="*/ 2052519 h 6445874"/>
              <a:gd name="connsiteX973" fmla="*/ 2732750 w 8970309"/>
              <a:gd name="connsiteY973" fmla="*/ 2213280 h 6445874"/>
              <a:gd name="connsiteX974" fmla="*/ 2718513 w 8970309"/>
              <a:gd name="connsiteY974" fmla="*/ 2230156 h 6445874"/>
              <a:gd name="connsiteX975" fmla="*/ 2725275 w 8970309"/>
              <a:gd name="connsiteY975" fmla="*/ 2226380 h 6445874"/>
              <a:gd name="connsiteX976" fmla="*/ 2727560 w 8970309"/>
              <a:gd name="connsiteY976" fmla="*/ 2227916 h 6445874"/>
              <a:gd name="connsiteX977" fmla="*/ 2780965 w 8970309"/>
              <a:gd name="connsiteY977" fmla="*/ 2201352 h 6445874"/>
              <a:gd name="connsiteX978" fmla="*/ 2796941 w 8970309"/>
              <a:gd name="connsiteY978" fmla="*/ 2197166 h 6445874"/>
              <a:gd name="connsiteX979" fmla="*/ 2870594 w 8970309"/>
              <a:gd name="connsiteY979" fmla="*/ 2165970 h 6445874"/>
              <a:gd name="connsiteX980" fmla="*/ 2906254 w 8970309"/>
              <a:gd name="connsiteY980" fmla="*/ 2152698 h 6445874"/>
              <a:gd name="connsiteX981" fmla="*/ 2938526 w 8970309"/>
              <a:gd name="connsiteY981" fmla="*/ 2138729 h 6445874"/>
              <a:gd name="connsiteX982" fmla="*/ 2938606 w 8970309"/>
              <a:gd name="connsiteY982" fmla="*/ 2138720 h 6445874"/>
              <a:gd name="connsiteX983" fmla="*/ 2941084 w 8970309"/>
              <a:gd name="connsiteY983" fmla="*/ 2137622 h 6445874"/>
              <a:gd name="connsiteX984" fmla="*/ 2938526 w 8970309"/>
              <a:gd name="connsiteY984" fmla="*/ 2138729 h 6445874"/>
              <a:gd name="connsiteX985" fmla="*/ 2934334 w 8970309"/>
              <a:gd name="connsiteY985" fmla="*/ 2139166 h 6445874"/>
              <a:gd name="connsiteX986" fmla="*/ 2939975 w 8970309"/>
              <a:gd name="connsiteY986" fmla="*/ 2135219 h 6445874"/>
              <a:gd name="connsiteX987" fmla="*/ 2942452 w 8970309"/>
              <a:gd name="connsiteY987" fmla="*/ 2134121 h 6445874"/>
              <a:gd name="connsiteX988" fmla="*/ 2940659 w 8970309"/>
              <a:gd name="connsiteY988" fmla="*/ 2133468 h 6445874"/>
              <a:gd name="connsiteX989" fmla="*/ 2874017 w 8970309"/>
              <a:gd name="connsiteY989" fmla="*/ 2157215 h 6445874"/>
              <a:gd name="connsiteX990" fmla="*/ 2874275 w 8970309"/>
              <a:gd name="connsiteY990" fmla="*/ 2151310 h 6445874"/>
              <a:gd name="connsiteX991" fmla="*/ 2892729 w 8970309"/>
              <a:gd name="connsiteY991" fmla="*/ 2146026 h 6445874"/>
              <a:gd name="connsiteX992" fmla="*/ 2921096 w 8970309"/>
              <a:gd name="connsiteY992" fmla="*/ 2136349 h 6445874"/>
              <a:gd name="connsiteX993" fmla="*/ 3017898 w 8970309"/>
              <a:gd name="connsiteY993" fmla="*/ 2103577 h 6445874"/>
              <a:gd name="connsiteX994" fmla="*/ 3028234 w 8970309"/>
              <a:gd name="connsiteY994" fmla="*/ 2103338 h 6445874"/>
              <a:gd name="connsiteX995" fmla="*/ 3068729 w 8970309"/>
              <a:gd name="connsiteY995" fmla="*/ 2094075 h 6445874"/>
              <a:gd name="connsiteX996" fmla="*/ 3074370 w 8970309"/>
              <a:gd name="connsiteY996" fmla="*/ 2090127 h 6445874"/>
              <a:gd name="connsiteX997" fmla="*/ 3093933 w 8970309"/>
              <a:gd name="connsiteY997" fmla="*/ 2087245 h 6445874"/>
              <a:gd name="connsiteX998" fmla="*/ 3090346 w 8970309"/>
              <a:gd name="connsiteY998" fmla="*/ 2085941 h 6445874"/>
              <a:gd name="connsiteX999" fmla="*/ 3135538 w 8970309"/>
              <a:gd name="connsiteY999" fmla="*/ 2080386 h 6445874"/>
              <a:gd name="connsiteX1000" fmla="*/ 3101108 w 8970309"/>
              <a:gd name="connsiteY1000" fmla="*/ 2089856 h 6445874"/>
              <a:gd name="connsiteX1001" fmla="*/ 3070745 w 8970309"/>
              <a:gd name="connsiteY1001" fmla="*/ 2100057 h 6445874"/>
              <a:gd name="connsiteX1002" fmla="*/ 3041345 w 8970309"/>
              <a:gd name="connsiteY1002" fmla="*/ 2108517 h 6445874"/>
              <a:gd name="connsiteX1003" fmla="*/ 3036518 w 8970309"/>
              <a:gd name="connsiteY1003" fmla="*/ 2108351 h 6445874"/>
              <a:gd name="connsiteX1004" fmla="*/ 3035833 w 8970309"/>
              <a:gd name="connsiteY1004" fmla="*/ 2110102 h 6445874"/>
              <a:gd name="connsiteX1005" fmla="*/ 3041345 w 8970309"/>
              <a:gd name="connsiteY1005" fmla="*/ 2108517 h 6445874"/>
              <a:gd name="connsiteX1006" fmla="*/ 3042582 w 8970309"/>
              <a:gd name="connsiteY1006" fmla="*/ 2108557 h 6445874"/>
              <a:gd name="connsiteX1007" fmla="*/ 3039419 w 8970309"/>
              <a:gd name="connsiteY1007" fmla="*/ 2111406 h 6445874"/>
              <a:gd name="connsiteX1008" fmla="*/ 3038735 w 8970309"/>
              <a:gd name="connsiteY1008" fmla="*/ 2113158 h 6445874"/>
              <a:gd name="connsiteX1009" fmla="*/ 3112293 w 8970309"/>
              <a:gd name="connsiteY1009" fmla="*/ 2097925 h 6445874"/>
              <a:gd name="connsiteX1010" fmla="*/ 3154747 w 8970309"/>
              <a:gd name="connsiteY1010" fmla="*/ 2099372 h 6445874"/>
              <a:gd name="connsiteX1011" fmla="*/ 3027195 w 8970309"/>
              <a:gd name="connsiteY1011" fmla="*/ 2126957 h 6445874"/>
              <a:gd name="connsiteX1012" fmla="*/ 2999273 w 8970309"/>
              <a:gd name="connsiteY1012" fmla="*/ 2133344 h 6445874"/>
              <a:gd name="connsiteX1013" fmla="*/ 3000601 w 8970309"/>
              <a:gd name="connsiteY1013" fmla="*/ 2140595 h 6445874"/>
              <a:gd name="connsiteX1014" fmla="*/ 3002286 w 8970309"/>
              <a:gd name="connsiteY1014" fmla="*/ 2149790 h 6445874"/>
              <a:gd name="connsiteX1015" fmla="*/ 3005105 w 8970309"/>
              <a:gd name="connsiteY1015" fmla="*/ 2158230 h 6445874"/>
              <a:gd name="connsiteX1016" fmla="*/ 3012694 w 8970309"/>
              <a:gd name="connsiteY1016" fmla="*/ 2158760 h 6445874"/>
              <a:gd name="connsiteX1017" fmla="*/ 3039233 w 8970309"/>
              <a:gd name="connsiteY1017" fmla="*/ 2187887 h 6445874"/>
              <a:gd name="connsiteX1018" fmla="*/ 3061583 w 8970309"/>
              <a:gd name="connsiteY1018" fmla="*/ 2182149 h 6445874"/>
              <a:gd name="connsiteX1019" fmla="*/ 3069337 w 8970309"/>
              <a:gd name="connsiteY1019" fmla="*/ 2180065 h 6445874"/>
              <a:gd name="connsiteX1020" fmla="*/ 3102558 w 8970309"/>
              <a:gd name="connsiteY1020" fmla="*/ 2162831 h 6445874"/>
              <a:gd name="connsiteX1021" fmla="*/ 3201794 w 8970309"/>
              <a:gd name="connsiteY1021" fmla="*/ 2170214 h 6445874"/>
              <a:gd name="connsiteX1022" fmla="*/ 3225583 w 8970309"/>
              <a:gd name="connsiteY1022" fmla="*/ 2139281 h 6445874"/>
              <a:gd name="connsiteX1023" fmla="*/ 3243645 w 8970309"/>
              <a:gd name="connsiteY1023" fmla="*/ 2086538 h 6445874"/>
              <a:gd name="connsiteX1024" fmla="*/ 3285818 w 8970309"/>
              <a:gd name="connsiteY1024" fmla="*/ 2070854 h 6445874"/>
              <a:gd name="connsiteX1025" fmla="*/ 3315551 w 8970309"/>
              <a:gd name="connsiteY1025" fmla="*/ 2077116 h 6445874"/>
              <a:gd name="connsiteX1026" fmla="*/ 3324498 w 8970309"/>
              <a:gd name="connsiteY1026" fmla="*/ 2078671 h 6445874"/>
              <a:gd name="connsiteX1027" fmla="*/ 3378350 w 8970309"/>
              <a:gd name="connsiteY1027" fmla="*/ 2032146 h 6445874"/>
              <a:gd name="connsiteX1028" fmla="*/ 3420635 w 8970309"/>
              <a:gd name="connsiteY1028" fmla="*/ 1979226 h 6445874"/>
              <a:gd name="connsiteX1029" fmla="*/ 3439074 w 8970309"/>
              <a:gd name="connsiteY1029" fmla="*/ 1975854 h 6445874"/>
              <a:gd name="connsiteX1030" fmla="*/ 3466735 w 8970309"/>
              <a:gd name="connsiteY1030" fmla="*/ 1970800 h 6445874"/>
              <a:gd name="connsiteX1031" fmla="*/ 3523043 w 8970309"/>
              <a:gd name="connsiteY1031" fmla="*/ 1895116 h 6445874"/>
              <a:gd name="connsiteX1032" fmla="*/ 3559923 w 8970309"/>
              <a:gd name="connsiteY1032" fmla="*/ 1888375 h 6445874"/>
              <a:gd name="connsiteX1033" fmla="*/ 3588836 w 8970309"/>
              <a:gd name="connsiteY1033" fmla="*/ 1904356 h 6445874"/>
              <a:gd name="connsiteX1034" fmla="*/ 3613003 w 8970309"/>
              <a:gd name="connsiteY1034" fmla="*/ 1922800 h 6445874"/>
              <a:gd name="connsiteX1035" fmla="*/ 3685182 w 8970309"/>
              <a:gd name="connsiteY1035" fmla="*/ 1910141 h 6445874"/>
              <a:gd name="connsiteX1036" fmla="*/ 3681367 w 8970309"/>
              <a:gd name="connsiteY1036" fmla="*/ 1865647 h 6445874"/>
              <a:gd name="connsiteX1037" fmla="*/ 3667022 w 8970309"/>
              <a:gd name="connsiteY1037" fmla="*/ 1820421 h 6445874"/>
              <a:gd name="connsiteX1038" fmla="*/ 3709300 w 8970309"/>
              <a:gd name="connsiteY1038" fmla="*/ 1857350 h 6445874"/>
              <a:gd name="connsiteX1039" fmla="*/ 3775528 w 8970309"/>
              <a:gd name="connsiteY1039" fmla="*/ 1897349 h 6445874"/>
              <a:gd name="connsiteX1040" fmla="*/ 3807557 w 8970309"/>
              <a:gd name="connsiteY1040" fmla="*/ 1840457 h 6445874"/>
              <a:gd name="connsiteX1041" fmla="*/ 3827635 w 8970309"/>
              <a:gd name="connsiteY1041" fmla="*/ 1817647 h 6445874"/>
              <a:gd name="connsiteX1042" fmla="*/ 3833926 w 8970309"/>
              <a:gd name="connsiteY1042" fmla="*/ 1806523 h 6445874"/>
              <a:gd name="connsiteX1043" fmla="*/ 3828666 w 8970309"/>
              <a:gd name="connsiteY1043" fmla="*/ 1767036 h 6445874"/>
              <a:gd name="connsiteX1044" fmla="*/ 3833504 w 8970309"/>
              <a:gd name="connsiteY1044" fmla="*/ 1762849 h 6445874"/>
              <a:gd name="connsiteX1045" fmla="*/ 3847009 w 8970309"/>
              <a:gd name="connsiteY1045" fmla="*/ 1777674 h 6445874"/>
              <a:gd name="connsiteX1046" fmla="*/ 3852498 w 8970309"/>
              <a:gd name="connsiteY1046" fmla="*/ 1785714 h 6445874"/>
              <a:gd name="connsiteX1047" fmla="*/ 3850986 w 8970309"/>
              <a:gd name="connsiteY1047" fmla="*/ 1796102 h 6445874"/>
              <a:gd name="connsiteX1048" fmla="*/ 3855042 w 8970309"/>
              <a:gd name="connsiteY1048" fmla="*/ 1798072 h 6445874"/>
              <a:gd name="connsiteX1049" fmla="*/ 3887747 w 8970309"/>
              <a:gd name="connsiteY1049" fmla="*/ 1782133 h 6445874"/>
              <a:gd name="connsiteX1050" fmla="*/ 3955557 w 8970309"/>
              <a:gd name="connsiteY1050" fmla="*/ 1774392 h 6445874"/>
              <a:gd name="connsiteX1051" fmla="*/ 3966540 w 8970309"/>
              <a:gd name="connsiteY1051" fmla="*/ 1778790 h 6445874"/>
              <a:gd name="connsiteX1052" fmla="*/ 3975542 w 8970309"/>
              <a:gd name="connsiteY1052" fmla="*/ 1750208 h 6445874"/>
              <a:gd name="connsiteX1053" fmla="*/ 4011170 w 8970309"/>
              <a:gd name="connsiteY1053" fmla="*/ 1722432 h 6445874"/>
              <a:gd name="connsiteX1054" fmla="*/ 4056507 w 8970309"/>
              <a:gd name="connsiteY1054" fmla="*/ 1705106 h 6445874"/>
              <a:gd name="connsiteX1055" fmla="*/ 4108936 w 8970309"/>
              <a:gd name="connsiteY1055" fmla="*/ 1693398 h 6445874"/>
              <a:gd name="connsiteX1056" fmla="*/ 4109193 w 8970309"/>
              <a:gd name="connsiteY1056" fmla="*/ 1693479 h 6445874"/>
              <a:gd name="connsiteX1057" fmla="*/ 4100637 w 8970309"/>
              <a:gd name="connsiteY1057" fmla="*/ 1680025 h 6445874"/>
              <a:gd name="connsiteX1058" fmla="*/ 3946243 w 8970309"/>
              <a:gd name="connsiteY1058" fmla="*/ 1638760 h 6445874"/>
              <a:gd name="connsiteX1059" fmla="*/ 3946960 w 8970309"/>
              <a:gd name="connsiteY1059" fmla="*/ 1614933 h 6445874"/>
              <a:gd name="connsiteX1060" fmla="*/ 3949621 w 8970309"/>
              <a:gd name="connsiteY1060" fmla="*/ 1600660 h 6445874"/>
              <a:gd name="connsiteX1061" fmla="*/ 3920193 w 8970309"/>
              <a:gd name="connsiteY1061" fmla="*/ 1614409 h 6445874"/>
              <a:gd name="connsiteX1062" fmla="*/ 3862715 w 8970309"/>
              <a:gd name="connsiteY1062" fmla="*/ 1603842 h 6445874"/>
              <a:gd name="connsiteX1063" fmla="*/ 3957921 w 8970309"/>
              <a:gd name="connsiteY1063" fmla="*/ 1545766 h 6445874"/>
              <a:gd name="connsiteX1064" fmla="*/ 4109168 w 8970309"/>
              <a:gd name="connsiteY1064" fmla="*/ 1491497 h 6445874"/>
              <a:gd name="connsiteX1065" fmla="*/ 4216406 w 8970309"/>
              <a:gd name="connsiteY1065" fmla="*/ 1483171 h 6445874"/>
              <a:gd name="connsiteX1066" fmla="*/ 4374166 w 8970309"/>
              <a:gd name="connsiteY1066" fmla="*/ 1486867 h 6445874"/>
              <a:gd name="connsiteX1067" fmla="*/ 4385471 w 8970309"/>
              <a:gd name="connsiteY1067" fmla="*/ 1484499 h 6445874"/>
              <a:gd name="connsiteX1068" fmla="*/ 4392333 w 8970309"/>
              <a:gd name="connsiteY1068" fmla="*/ 1486279 h 6445874"/>
              <a:gd name="connsiteX1069" fmla="*/ 4412311 w 8970309"/>
              <a:gd name="connsiteY1069" fmla="*/ 1479961 h 6445874"/>
              <a:gd name="connsiteX1070" fmla="*/ 4413062 w 8970309"/>
              <a:gd name="connsiteY1070" fmla="*/ 1471911 h 6445874"/>
              <a:gd name="connsiteX1071" fmla="*/ 4418352 w 8970309"/>
              <a:gd name="connsiteY1071" fmla="*/ 1453028 h 6445874"/>
              <a:gd name="connsiteX1072" fmla="*/ 4559259 w 8970309"/>
              <a:gd name="connsiteY1072" fmla="*/ 1339912 h 6445874"/>
              <a:gd name="connsiteX1073" fmla="*/ 4645679 w 8970309"/>
              <a:gd name="connsiteY1073" fmla="*/ 1326513 h 6445874"/>
              <a:gd name="connsiteX1074" fmla="*/ 4729904 w 8970309"/>
              <a:gd name="connsiteY1074" fmla="*/ 1270828 h 6445874"/>
              <a:gd name="connsiteX1075" fmla="*/ 4709255 w 8970309"/>
              <a:gd name="connsiteY1075" fmla="*/ 1297539 h 6445874"/>
              <a:gd name="connsiteX1076" fmla="*/ 4713754 w 8970309"/>
              <a:gd name="connsiteY1076" fmla="*/ 1302480 h 6445874"/>
              <a:gd name="connsiteX1077" fmla="*/ 4738908 w 8970309"/>
              <a:gd name="connsiteY1077" fmla="*/ 1280708 h 6445874"/>
              <a:gd name="connsiteX1078" fmla="*/ 4789548 w 8970309"/>
              <a:gd name="connsiteY1078" fmla="*/ 1228043 h 6445874"/>
              <a:gd name="connsiteX1079" fmla="*/ 4825160 w 8970309"/>
              <a:gd name="connsiteY1079" fmla="*/ 1222367 h 6445874"/>
              <a:gd name="connsiteX1080" fmla="*/ 4836421 w 8970309"/>
              <a:gd name="connsiteY1080" fmla="*/ 1214639 h 6445874"/>
              <a:gd name="connsiteX1081" fmla="*/ 4837067 w 8970309"/>
              <a:gd name="connsiteY1081" fmla="*/ 1208762 h 6445874"/>
              <a:gd name="connsiteX1082" fmla="*/ 4844991 w 8970309"/>
              <a:gd name="connsiteY1082" fmla="*/ 1200002 h 6445874"/>
              <a:gd name="connsiteX1083" fmla="*/ 4851094 w 8970309"/>
              <a:gd name="connsiteY1083" fmla="*/ 1199402 h 6445874"/>
              <a:gd name="connsiteX1084" fmla="*/ 4854425 w 8970309"/>
              <a:gd name="connsiteY1084" fmla="*/ 1202282 h 6445874"/>
              <a:gd name="connsiteX1085" fmla="*/ 4855493 w 8970309"/>
              <a:gd name="connsiteY1085" fmla="*/ 1201550 h 6445874"/>
              <a:gd name="connsiteX1086" fmla="*/ 4908651 w 8970309"/>
              <a:gd name="connsiteY1086" fmla="*/ 1160310 h 6445874"/>
              <a:gd name="connsiteX1087" fmla="*/ 4895144 w 8970309"/>
              <a:gd name="connsiteY1087" fmla="*/ 1145485 h 6445874"/>
              <a:gd name="connsiteX1088" fmla="*/ 4924562 w 8970309"/>
              <a:gd name="connsiteY1088" fmla="*/ 1128398 h 6445874"/>
              <a:gd name="connsiteX1089" fmla="*/ 4938067 w 8970309"/>
              <a:gd name="connsiteY1089" fmla="*/ 1143221 h 6445874"/>
              <a:gd name="connsiteX1090" fmla="*/ 4970029 w 8970309"/>
              <a:gd name="connsiteY1090" fmla="*/ 1089044 h 6445874"/>
              <a:gd name="connsiteX1091" fmla="*/ 4993209 w 8970309"/>
              <a:gd name="connsiteY1091" fmla="*/ 1095495 h 6445874"/>
              <a:gd name="connsiteX1092" fmla="*/ 5165497 w 8970309"/>
              <a:gd name="connsiteY1092" fmla="*/ 938008 h 6445874"/>
              <a:gd name="connsiteX1093" fmla="*/ 5192580 w 8970309"/>
              <a:gd name="connsiteY1093" fmla="*/ 919002 h 6445874"/>
              <a:gd name="connsiteX1094" fmla="*/ 5199309 w 8970309"/>
              <a:gd name="connsiteY1094" fmla="*/ 912375 h 6445874"/>
              <a:gd name="connsiteX1095" fmla="*/ 5242254 w 8970309"/>
              <a:gd name="connsiteY1095" fmla="*/ 879127 h 6445874"/>
              <a:gd name="connsiteX1096" fmla="*/ 5243474 w 8970309"/>
              <a:gd name="connsiteY1096" fmla="*/ 878613 h 6445874"/>
              <a:gd name="connsiteX1097" fmla="*/ 5255376 w 8970309"/>
              <a:gd name="connsiteY1097" fmla="*/ 868587 h 6445874"/>
              <a:gd name="connsiteX1098" fmla="*/ 5264196 w 8970309"/>
              <a:gd name="connsiteY1098" fmla="*/ 869889 h 6445874"/>
              <a:gd name="connsiteX1099" fmla="*/ 5292428 w 8970309"/>
              <a:gd name="connsiteY1099" fmla="*/ 858003 h 6445874"/>
              <a:gd name="connsiteX1100" fmla="*/ 5302792 w 8970309"/>
              <a:gd name="connsiteY1100" fmla="*/ 859319 h 6445874"/>
              <a:gd name="connsiteX1101" fmla="*/ 5303525 w 8970309"/>
              <a:gd name="connsiteY1101" fmla="*/ 862603 h 6445874"/>
              <a:gd name="connsiteX1102" fmla="*/ 5307596 w 8970309"/>
              <a:gd name="connsiteY1102" fmla="*/ 859389 h 6445874"/>
              <a:gd name="connsiteX1103" fmla="*/ 5369493 w 8970309"/>
              <a:gd name="connsiteY1103" fmla="*/ 796333 h 6445874"/>
              <a:gd name="connsiteX1104" fmla="*/ 5397520 w 8970309"/>
              <a:gd name="connsiteY1104" fmla="*/ 797657 h 6445874"/>
              <a:gd name="connsiteX1105" fmla="*/ 5443560 w 8970309"/>
              <a:gd name="connsiteY1105" fmla="*/ 749438 h 6445874"/>
              <a:gd name="connsiteX1106" fmla="*/ 5471974 w 8970309"/>
              <a:gd name="connsiteY1106" fmla="*/ 759731 h 6445874"/>
              <a:gd name="connsiteX1107" fmla="*/ 5516958 w 8970309"/>
              <a:gd name="connsiteY1107" fmla="*/ 720797 h 6445874"/>
              <a:gd name="connsiteX1108" fmla="*/ 5600029 w 8970309"/>
              <a:gd name="connsiteY1108" fmla="*/ 683786 h 6445874"/>
              <a:gd name="connsiteX1109" fmla="*/ 5736638 w 8970309"/>
              <a:gd name="connsiteY1109" fmla="*/ 613168 h 6445874"/>
              <a:gd name="connsiteX1110" fmla="*/ 5745293 w 8970309"/>
              <a:gd name="connsiteY1110" fmla="*/ 612480 h 6445874"/>
              <a:gd name="connsiteX1111" fmla="*/ 5571662 w 8970309"/>
              <a:gd name="connsiteY1111" fmla="*/ 760897 h 6445874"/>
              <a:gd name="connsiteX1112" fmla="*/ 5570384 w 8970309"/>
              <a:gd name="connsiteY1112" fmla="*/ 761444 h 6445874"/>
              <a:gd name="connsiteX1113" fmla="*/ 5568706 w 8970309"/>
              <a:gd name="connsiteY1113" fmla="*/ 783370 h 6445874"/>
              <a:gd name="connsiteX1114" fmla="*/ 5569277 w 8970309"/>
              <a:gd name="connsiteY1114" fmla="*/ 811452 h 6445874"/>
              <a:gd name="connsiteX1115" fmla="*/ 5587730 w 8970309"/>
              <a:gd name="connsiteY1115" fmla="*/ 813982 h 6445874"/>
              <a:gd name="connsiteX1116" fmla="*/ 5604101 w 8970309"/>
              <a:gd name="connsiteY1116" fmla="*/ 790417 h 6445874"/>
              <a:gd name="connsiteX1117" fmla="*/ 5628343 w 8970309"/>
              <a:gd name="connsiteY1117" fmla="*/ 783282 h 6445874"/>
              <a:gd name="connsiteX1118" fmla="*/ 5639466 w 8970309"/>
              <a:gd name="connsiteY1118" fmla="*/ 785145 h 6445874"/>
              <a:gd name="connsiteX1119" fmla="*/ 5666988 w 8970309"/>
              <a:gd name="connsiteY1119" fmla="*/ 775761 h 6445874"/>
              <a:gd name="connsiteX1120" fmla="*/ 5703037 w 8970309"/>
              <a:gd name="connsiteY1120" fmla="*/ 738698 h 6445874"/>
              <a:gd name="connsiteX1121" fmla="*/ 5742109 w 8970309"/>
              <a:gd name="connsiteY1121" fmla="*/ 697665 h 6445874"/>
              <a:gd name="connsiteX1122" fmla="*/ 5765354 w 8970309"/>
              <a:gd name="connsiteY1122" fmla="*/ 695960 h 6445874"/>
              <a:gd name="connsiteX1123" fmla="*/ 5885424 w 8970309"/>
              <a:gd name="connsiteY1123" fmla="*/ 604123 h 6445874"/>
              <a:gd name="connsiteX1124" fmla="*/ 5928546 w 8970309"/>
              <a:gd name="connsiteY1124" fmla="*/ 566007 h 6445874"/>
              <a:gd name="connsiteX1125" fmla="*/ 5954557 w 8970309"/>
              <a:gd name="connsiteY1125" fmla="*/ 558608 h 6445874"/>
              <a:gd name="connsiteX1126" fmla="*/ 6000731 w 8970309"/>
              <a:gd name="connsiteY1126" fmla="*/ 528840 h 6445874"/>
              <a:gd name="connsiteX1127" fmla="*/ 6023719 w 8970309"/>
              <a:gd name="connsiteY1127" fmla="*/ 525413 h 6445874"/>
              <a:gd name="connsiteX1128" fmla="*/ 6050500 w 8970309"/>
              <a:gd name="connsiteY1128" fmla="*/ 523181 h 6445874"/>
              <a:gd name="connsiteX1129" fmla="*/ 6076482 w 8970309"/>
              <a:gd name="connsiteY1129" fmla="*/ 503463 h 6445874"/>
              <a:gd name="connsiteX1130" fmla="*/ 6079247 w 8970309"/>
              <a:gd name="connsiteY1130" fmla="*/ 497770 h 6445874"/>
              <a:gd name="connsiteX1131" fmla="*/ 6076366 w 8970309"/>
              <a:gd name="connsiteY1131" fmla="*/ 454189 h 6445874"/>
              <a:gd name="connsiteX1132" fmla="*/ 6097556 w 8970309"/>
              <a:gd name="connsiteY1132" fmla="*/ 438706 h 6445874"/>
              <a:gd name="connsiteX1133" fmla="*/ 6108966 w 8970309"/>
              <a:gd name="connsiteY1133" fmla="*/ 454611 h 6445874"/>
              <a:gd name="connsiteX1134" fmla="*/ 6109793 w 8970309"/>
              <a:gd name="connsiteY1134" fmla="*/ 484415 h 6445874"/>
              <a:gd name="connsiteX1135" fmla="*/ 6133921 w 8970309"/>
              <a:gd name="connsiteY1135" fmla="*/ 428005 h 6445874"/>
              <a:gd name="connsiteX1136" fmla="*/ 6170454 w 8970309"/>
              <a:gd name="connsiteY1136" fmla="*/ 382069 h 6445874"/>
              <a:gd name="connsiteX1137" fmla="*/ 6179927 w 8970309"/>
              <a:gd name="connsiteY1137" fmla="*/ 380437 h 6445874"/>
              <a:gd name="connsiteX1138" fmla="*/ 6184116 w 8970309"/>
              <a:gd name="connsiteY1138" fmla="*/ 388834 h 6445874"/>
              <a:gd name="connsiteX1139" fmla="*/ 6175845 w 8970309"/>
              <a:gd name="connsiteY1139" fmla="*/ 418234 h 6445874"/>
              <a:gd name="connsiteX1140" fmla="*/ 6164809 w 8970309"/>
              <a:gd name="connsiteY1140" fmla="*/ 453327 h 6445874"/>
              <a:gd name="connsiteX1141" fmla="*/ 6218371 w 8970309"/>
              <a:gd name="connsiteY1141" fmla="*/ 448864 h 6445874"/>
              <a:gd name="connsiteX1142" fmla="*/ 6185857 w 8970309"/>
              <a:gd name="connsiteY1142" fmla="*/ 485398 h 6445874"/>
              <a:gd name="connsiteX1143" fmla="*/ 6172084 w 8970309"/>
              <a:gd name="connsiteY1143" fmla="*/ 538504 h 6445874"/>
              <a:gd name="connsiteX1144" fmla="*/ 6183464 w 8970309"/>
              <a:gd name="connsiteY1144" fmla="*/ 542089 h 6445874"/>
              <a:gd name="connsiteX1145" fmla="*/ 6201602 w 8970309"/>
              <a:gd name="connsiteY1145" fmla="*/ 518260 h 6445874"/>
              <a:gd name="connsiteX1146" fmla="*/ 6250116 w 8970309"/>
              <a:gd name="connsiteY1146" fmla="*/ 516309 h 6445874"/>
              <a:gd name="connsiteX1147" fmla="*/ 6253652 w 8970309"/>
              <a:gd name="connsiteY1147" fmla="*/ 515782 h 6445874"/>
              <a:gd name="connsiteX1148" fmla="*/ 6316454 w 8970309"/>
              <a:gd name="connsiteY1148" fmla="*/ 464170 h 6445874"/>
              <a:gd name="connsiteX1149" fmla="*/ 6395299 w 8970309"/>
              <a:gd name="connsiteY1149" fmla="*/ 430383 h 6445874"/>
              <a:gd name="connsiteX1150" fmla="*/ 6418655 w 8970309"/>
              <a:gd name="connsiteY1150" fmla="*/ 410216 h 6445874"/>
              <a:gd name="connsiteX1151" fmla="*/ 6419589 w 8970309"/>
              <a:gd name="connsiteY1151" fmla="*/ 406589 h 6445874"/>
              <a:gd name="connsiteX1152" fmla="*/ 6464272 w 8970309"/>
              <a:gd name="connsiteY1152" fmla="*/ 365686 h 6445874"/>
              <a:gd name="connsiteX1153" fmla="*/ 6489254 w 8970309"/>
              <a:gd name="connsiteY1153" fmla="*/ 359669 h 6445874"/>
              <a:gd name="connsiteX1154" fmla="*/ 6535243 w 8970309"/>
              <a:gd name="connsiteY1154" fmla="*/ 329266 h 6445874"/>
              <a:gd name="connsiteX1155" fmla="*/ 6542656 w 8970309"/>
              <a:gd name="connsiteY1155" fmla="*/ 331204 h 6445874"/>
              <a:gd name="connsiteX1156" fmla="*/ 6560225 w 8970309"/>
              <a:gd name="connsiteY1156" fmla="*/ 323249 h 6445874"/>
              <a:gd name="connsiteX1157" fmla="*/ 6589953 w 8970309"/>
              <a:gd name="connsiteY1157" fmla="*/ 311303 h 6445874"/>
              <a:gd name="connsiteX1158" fmla="*/ 6631785 w 8970309"/>
              <a:gd name="connsiteY1158" fmla="*/ 308496 h 6445874"/>
              <a:gd name="connsiteX1159" fmla="*/ 6685881 w 8970309"/>
              <a:gd name="connsiteY1159" fmla="*/ 275433 h 6445874"/>
              <a:gd name="connsiteX1160" fmla="*/ 6704143 w 8970309"/>
              <a:gd name="connsiteY1160" fmla="*/ 262879 h 6445874"/>
              <a:gd name="connsiteX1161" fmla="*/ 6784605 w 8970309"/>
              <a:gd name="connsiteY1161" fmla="*/ 214598 h 6445874"/>
              <a:gd name="connsiteX1162" fmla="*/ 6866374 w 8970309"/>
              <a:gd name="connsiteY1162" fmla="*/ 176820 h 6445874"/>
              <a:gd name="connsiteX1163" fmla="*/ 6876532 w 8970309"/>
              <a:gd name="connsiteY1163" fmla="*/ 166926 h 6445874"/>
              <a:gd name="connsiteX1164" fmla="*/ 6900154 w 8970309"/>
              <a:gd name="connsiteY1164" fmla="*/ 163543 h 6445874"/>
              <a:gd name="connsiteX1165" fmla="*/ 6916951 w 8970309"/>
              <a:gd name="connsiteY1165" fmla="*/ 179886 h 6445874"/>
              <a:gd name="connsiteX1166" fmla="*/ 6914978 w 8970309"/>
              <a:gd name="connsiteY1166" fmla="*/ 167419 h 6445874"/>
              <a:gd name="connsiteX1167" fmla="*/ 6919828 w 8970309"/>
              <a:gd name="connsiteY1167" fmla="*/ 135223 h 6445874"/>
              <a:gd name="connsiteX1168" fmla="*/ 6949398 w 8970309"/>
              <a:gd name="connsiteY1168" fmla="*/ 162675 h 6445874"/>
              <a:gd name="connsiteX1169" fmla="*/ 6936470 w 8970309"/>
              <a:gd name="connsiteY1169" fmla="*/ 190965 h 6445874"/>
              <a:gd name="connsiteX1170" fmla="*/ 6927618 w 8970309"/>
              <a:gd name="connsiteY1170" fmla="*/ 211359 h 6445874"/>
              <a:gd name="connsiteX1171" fmla="*/ 6949855 w 8970309"/>
              <a:gd name="connsiteY1171" fmla="*/ 217174 h 6445874"/>
              <a:gd name="connsiteX1172" fmla="*/ 6966731 w 8970309"/>
              <a:gd name="connsiteY1172" fmla="*/ 213818 h 6445874"/>
              <a:gd name="connsiteX1173" fmla="*/ 6964627 w 8970309"/>
              <a:gd name="connsiteY1173" fmla="*/ 234183 h 6445874"/>
              <a:gd name="connsiteX1174" fmla="*/ 6945304 w 8970309"/>
              <a:gd name="connsiteY1174" fmla="*/ 343267 h 6445874"/>
              <a:gd name="connsiteX1175" fmla="*/ 7025230 w 8970309"/>
              <a:gd name="connsiteY1175" fmla="*/ 260189 h 6445874"/>
              <a:gd name="connsiteX1176" fmla="*/ 7058958 w 8970309"/>
              <a:gd name="connsiteY1176" fmla="*/ 260044 h 6445874"/>
              <a:gd name="connsiteX1177" fmla="*/ 7062186 w 8970309"/>
              <a:gd name="connsiteY1177" fmla="*/ 296146 h 6445874"/>
              <a:gd name="connsiteX1178" fmla="*/ 7040300 w 8970309"/>
              <a:gd name="connsiteY1178" fmla="*/ 371097 h 6445874"/>
              <a:gd name="connsiteX1179" fmla="*/ 7030219 w 8970309"/>
              <a:gd name="connsiteY1179" fmla="*/ 412065 h 6445874"/>
              <a:gd name="connsiteX1180" fmla="*/ 7031807 w 8970309"/>
              <a:gd name="connsiteY1180" fmla="*/ 410279 h 6445874"/>
              <a:gd name="connsiteX1181" fmla="*/ 7094216 w 8970309"/>
              <a:gd name="connsiteY1181" fmla="*/ 338705 h 6445874"/>
              <a:gd name="connsiteX1182" fmla="*/ 7098412 w 8970309"/>
              <a:gd name="connsiteY1182" fmla="*/ 332820 h 6445874"/>
              <a:gd name="connsiteX1183" fmla="*/ 7120417 w 8970309"/>
              <a:gd name="connsiteY1183" fmla="*/ 279020 h 6445874"/>
              <a:gd name="connsiteX1184" fmla="*/ 7151128 w 8970309"/>
              <a:gd name="connsiteY1184" fmla="*/ 250908 h 6445874"/>
              <a:gd name="connsiteX1185" fmla="*/ 7168298 w 8970309"/>
              <a:gd name="connsiteY1185" fmla="*/ 246772 h 6445874"/>
              <a:gd name="connsiteX1186" fmla="*/ 7199906 w 8970309"/>
              <a:gd name="connsiteY1186" fmla="*/ 225876 h 6445874"/>
              <a:gd name="connsiteX1187" fmla="*/ 7205001 w 8970309"/>
              <a:gd name="connsiteY1187" fmla="*/ 227208 h 6445874"/>
              <a:gd name="connsiteX1188" fmla="*/ 7217076 w 8970309"/>
              <a:gd name="connsiteY1188" fmla="*/ 221740 h 6445874"/>
              <a:gd name="connsiteX1189" fmla="*/ 7237508 w 8970309"/>
              <a:gd name="connsiteY1189" fmla="*/ 213530 h 6445874"/>
              <a:gd name="connsiteX1190" fmla="*/ 7266259 w 8970309"/>
              <a:gd name="connsiteY1190" fmla="*/ 211601 h 6445874"/>
              <a:gd name="connsiteX1191" fmla="*/ 7303439 w 8970309"/>
              <a:gd name="connsiteY1191" fmla="*/ 188876 h 6445874"/>
              <a:gd name="connsiteX1192" fmla="*/ 7315990 w 8970309"/>
              <a:gd name="connsiteY1192" fmla="*/ 180248 h 6445874"/>
              <a:gd name="connsiteX1193" fmla="*/ 7371292 w 8970309"/>
              <a:gd name="connsiteY1193" fmla="*/ 147065 h 6445874"/>
              <a:gd name="connsiteX1194" fmla="*/ 7427491 w 8970309"/>
              <a:gd name="connsiteY1194" fmla="*/ 121100 h 6445874"/>
              <a:gd name="connsiteX1195" fmla="*/ 7434474 w 8970309"/>
              <a:gd name="connsiteY1195" fmla="*/ 114300 h 6445874"/>
              <a:gd name="connsiteX1196" fmla="*/ 7450709 w 8970309"/>
              <a:gd name="connsiteY1196" fmla="*/ 111975 h 6445874"/>
              <a:gd name="connsiteX1197" fmla="*/ 7462254 w 8970309"/>
              <a:gd name="connsiteY1197" fmla="*/ 123207 h 6445874"/>
              <a:gd name="connsiteX1198" fmla="*/ 7460897 w 8970309"/>
              <a:gd name="connsiteY1198" fmla="*/ 114639 h 6445874"/>
              <a:gd name="connsiteX1199" fmla="*/ 7464231 w 8970309"/>
              <a:gd name="connsiteY1199" fmla="*/ 92510 h 6445874"/>
              <a:gd name="connsiteX1200" fmla="*/ 7484554 w 8970309"/>
              <a:gd name="connsiteY1200" fmla="*/ 111378 h 6445874"/>
              <a:gd name="connsiteX1201" fmla="*/ 7475669 w 8970309"/>
              <a:gd name="connsiteY1201" fmla="*/ 130822 h 6445874"/>
              <a:gd name="connsiteX1202" fmla="*/ 7469585 w 8970309"/>
              <a:gd name="connsiteY1202" fmla="*/ 144839 h 6445874"/>
              <a:gd name="connsiteX1203" fmla="*/ 7484868 w 8970309"/>
              <a:gd name="connsiteY1203" fmla="*/ 148835 h 6445874"/>
              <a:gd name="connsiteX1204" fmla="*/ 7496468 w 8970309"/>
              <a:gd name="connsiteY1204" fmla="*/ 146529 h 6445874"/>
              <a:gd name="connsiteX1205" fmla="*/ 7495021 w 8970309"/>
              <a:gd name="connsiteY1205" fmla="*/ 160525 h 6445874"/>
              <a:gd name="connsiteX1206" fmla="*/ 7481740 w 8970309"/>
              <a:gd name="connsiteY1206" fmla="*/ 235499 h 6445874"/>
              <a:gd name="connsiteX1207" fmla="*/ 7536673 w 8970309"/>
              <a:gd name="connsiteY1207" fmla="*/ 178400 h 6445874"/>
              <a:gd name="connsiteX1208" fmla="*/ 7559854 w 8970309"/>
              <a:gd name="connsiteY1208" fmla="*/ 178300 h 6445874"/>
              <a:gd name="connsiteX1209" fmla="*/ 7562073 w 8970309"/>
              <a:gd name="connsiteY1209" fmla="*/ 203112 h 6445874"/>
              <a:gd name="connsiteX1210" fmla="*/ 7547032 w 8970309"/>
              <a:gd name="connsiteY1210" fmla="*/ 254627 h 6445874"/>
              <a:gd name="connsiteX1211" fmla="*/ 7519842 w 8970309"/>
              <a:gd name="connsiteY1211" fmla="*/ 329659 h 6445874"/>
              <a:gd name="connsiteX1212" fmla="*/ 7516527 w 8970309"/>
              <a:gd name="connsiteY1212" fmla="*/ 347275 h 6445874"/>
              <a:gd name="connsiteX1213" fmla="*/ 7518693 w 8970309"/>
              <a:gd name="connsiteY1213" fmla="*/ 380162 h 6445874"/>
              <a:gd name="connsiteX1214" fmla="*/ 7553986 w 8970309"/>
              <a:gd name="connsiteY1214" fmla="*/ 346739 h 6445874"/>
              <a:gd name="connsiteX1215" fmla="*/ 7587210 w 8970309"/>
              <a:gd name="connsiteY1215" fmla="*/ 315369 h 6445874"/>
              <a:gd name="connsiteX1216" fmla="*/ 7595768 w 8970309"/>
              <a:gd name="connsiteY1216" fmla="*/ 302711 h 6445874"/>
              <a:gd name="connsiteX1217" fmla="*/ 7616819 w 8970309"/>
              <a:gd name="connsiteY1217" fmla="*/ 254835 h 6445874"/>
              <a:gd name="connsiteX1218" fmla="*/ 7612121 w 8970309"/>
              <a:gd name="connsiteY1218" fmla="*/ 260853 h 6445874"/>
              <a:gd name="connsiteX1219" fmla="*/ 7602001 w 8970309"/>
              <a:gd name="connsiteY1219" fmla="*/ 267617 h 6445874"/>
              <a:gd name="connsiteX1220" fmla="*/ 7605976 w 8970309"/>
              <a:gd name="connsiteY1220" fmla="*/ 256330 h 6445874"/>
              <a:gd name="connsiteX1221" fmla="*/ 7599832 w 8970309"/>
              <a:gd name="connsiteY1221" fmla="*/ 251806 h 6445874"/>
              <a:gd name="connsiteX1222" fmla="*/ 7614650 w 8970309"/>
              <a:gd name="connsiteY1222" fmla="*/ 239023 h 6445874"/>
              <a:gd name="connsiteX1223" fmla="*/ 7619348 w 8970309"/>
              <a:gd name="connsiteY1223" fmla="*/ 233005 h 6445874"/>
              <a:gd name="connsiteX1224" fmla="*/ 7629468 w 8970309"/>
              <a:gd name="connsiteY1224" fmla="*/ 226240 h 6445874"/>
              <a:gd name="connsiteX1225" fmla="*/ 7626215 w 8970309"/>
              <a:gd name="connsiteY1225" fmla="*/ 242800 h 6445874"/>
              <a:gd name="connsiteX1226" fmla="*/ 7643925 w 8970309"/>
              <a:gd name="connsiteY1226" fmla="*/ 251099 h 6445874"/>
              <a:gd name="connsiteX1227" fmla="*/ 7639274 w 8970309"/>
              <a:gd name="connsiteY1227" fmla="*/ 260592 h 6445874"/>
              <a:gd name="connsiteX1228" fmla="*/ 7641167 w 8970309"/>
              <a:gd name="connsiteY1228" fmla="*/ 257603 h 6445874"/>
              <a:gd name="connsiteX1229" fmla="*/ 7652090 w 8970309"/>
              <a:gd name="connsiteY1229" fmla="*/ 252275 h 6445874"/>
              <a:gd name="connsiteX1230" fmla="*/ 7676458 w 8970309"/>
              <a:gd name="connsiteY1230" fmla="*/ 233029 h 6445874"/>
              <a:gd name="connsiteX1231" fmla="*/ 7690087 w 8970309"/>
              <a:gd name="connsiteY1231" fmla="*/ 226877 h 6445874"/>
              <a:gd name="connsiteX1232" fmla="*/ 7701230 w 8970309"/>
              <a:gd name="connsiteY1232" fmla="*/ 212408 h 6445874"/>
              <a:gd name="connsiteX1233" fmla="*/ 7716472 w 8970309"/>
              <a:gd name="connsiteY1233" fmla="*/ 200759 h 6445874"/>
              <a:gd name="connsiteX1234" fmla="*/ 7717776 w 8970309"/>
              <a:gd name="connsiteY1234" fmla="*/ 199674 h 6445874"/>
              <a:gd name="connsiteX1235" fmla="*/ 7767693 w 8970309"/>
              <a:gd name="connsiteY1235" fmla="*/ 170584 h 6445874"/>
              <a:gd name="connsiteX1236" fmla="*/ 7782779 w 8970309"/>
              <a:gd name="connsiteY1236" fmla="*/ 139334 h 6445874"/>
              <a:gd name="connsiteX1237" fmla="*/ 7792931 w 8970309"/>
              <a:gd name="connsiteY1237" fmla="*/ 121537 h 6445874"/>
              <a:gd name="connsiteX1238" fmla="*/ 7837662 w 8970309"/>
              <a:gd name="connsiteY1238" fmla="*/ 83264 h 6445874"/>
              <a:gd name="connsiteX1239" fmla="*/ 7859237 w 8970309"/>
              <a:gd name="connsiteY1239" fmla="*/ 60113 h 6445874"/>
              <a:gd name="connsiteX1240" fmla="*/ 7884600 w 8970309"/>
              <a:gd name="connsiteY1240" fmla="*/ 44193 h 6445874"/>
              <a:gd name="connsiteX1241" fmla="*/ 7936318 w 8970309"/>
              <a:gd name="connsiteY1241" fmla="*/ 15682 h 6445874"/>
              <a:gd name="connsiteX1242" fmla="*/ 7955746 w 8970309"/>
              <a:gd name="connsiteY1242" fmla="*/ 678 h 644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Lst>
            <a:rect l="l" t="t" r="r" b="b"/>
            <a:pathLst>
              <a:path w="8970309" h="6445874">
                <a:moveTo>
                  <a:pt x="3453091" y="5945589"/>
                </a:moveTo>
                <a:lnTo>
                  <a:pt x="3452940" y="5951019"/>
                </a:lnTo>
                <a:cubicBezTo>
                  <a:pt x="3451526" y="5954451"/>
                  <a:pt x="3451315" y="5953210"/>
                  <a:pt x="3452008" y="5949506"/>
                </a:cubicBezTo>
                <a:close/>
                <a:moveTo>
                  <a:pt x="3217430" y="5821774"/>
                </a:moveTo>
                <a:lnTo>
                  <a:pt x="3217279" y="5827202"/>
                </a:lnTo>
                <a:cubicBezTo>
                  <a:pt x="3215866" y="5830635"/>
                  <a:pt x="3215655" y="5829394"/>
                  <a:pt x="3216347" y="5825690"/>
                </a:cubicBezTo>
                <a:close/>
                <a:moveTo>
                  <a:pt x="4264048" y="5267201"/>
                </a:moveTo>
                <a:lnTo>
                  <a:pt x="4259496" y="5269727"/>
                </a:lnTo>
                <a:cubicBezTo>
                  <a:pt x="4251612" y="5271580"/>
                  <a:pt x="4245246" y="5268805"/>
                  <a:pt x="4237362" y="5270657"/>
                </a:cubicBezTo>
                <a:cubicBezTo>
                  <a:pt x="4233420" y="5271583"/>
                  <a:pt x="4229099" y="5273665"/>
                  <a:pt x="4224020" y="5278062"/>
                </a:cubicBezTo>
                <a:cubicBezTo>
                  <a:pt x="4183301" y="5321677"/>
                  <a:pt x="4137833" y="5361030"/>
                  <a:pt x="4078761" y="5394946"/>
                </a:cubicBezTo>
                <a:lnTo>
                  <a:pt x="4008140" y="5456069"/>
                </a:lnTo>
                <a:cubicBezTo>
                  <a:pt x="3998554" y="5455993"/>
                  <a:pt x="3994053" y="5451052"/>
                  <a:pt x="3989550" y="5446111"/>
                </a:cubicBezTo>
                <a:cubicBezTo>
                  <a:pt x="3974890" y="5449961"/>
                  <a:pt x="3933255" y="5512511"/>
                  <a:pt x="3903265" y="5538467"/>
                </a:cubicBezTo>
                <a:cubicBezTo>
                  <a:pt x="3907530" y="5543148"/>
                  <a:pt x="3916297" y="5552770"/>
                  <a:pt x="3915717" y="5562577"/>
                </a:cubicBezTo>
                <a:cubicBezTo>
                  <a:pt x="3930710" y="5549599"/>
                  <a:pt x="3946189" y="5536202"/>
                  <a:pt x="3960366" y="5532770"/>
                </a:cubicBezTo>
                <a:cubicBezTo>
                  <a:pt x="3954957" y="5545824"/>
                  <a:pt x="3963960" y="5555707"/>
                  <a:pt x="3962570" y="5574120"/>
                </a:cubicBezTo>
                <a:cubicBezTo>
                  <a:pt x="3956914" y="5587853"/>
                  <a:pt x="3936599" y="5605436"/>
                  <a:pt x="3940766" y="5619505"/>
                </a:cubicBezTo>
                <a:cubicBezTo>
                  <a:pt x="3949869" y="5620000"/>
                  <a:pt x="3949869" y="5620000"/>
                  <a:pt x="3964528" y="5616150"/>
                </a:cubicBezTo>
                <a:cubicBezTo>
                  <a:pt x="3970184" y="5602417"/>
                  <a:pt x="3970756" y="5593549"/>
                  <a:pt x="3986234" y="5580152"/>
                </a:cubicBezTo>
                <a:cubicBezTo>
                  <a:pt x="3999839" y="5585588"/>
                  <a:pt x="3990499" y="5584834"/>
                  <a:pt x="4009996" y="5576796"/>
                </a:cubicBezTo>
                <a:cubicBezTo>
                  <a:pt x="4011722" y="5549255"/>
                  <a:pt x="4051869" y="5514507"/>
                  <a:pt x="4077022" y="5492737"/>
                </a:cubicBezTo>
                <a:lnTo>
                  <a:pt x="4090291" y="5507301"/>
                </a:lnTo>
                <a:lnTo>
                  <a:pt x="4095611" y="5502695"/>
                </a:lnTo>
                <a:cubicBezTo>
                  <a:pt x="4104419" y="5462512"/>
                  <a:pt x="4195960" y="5371073"/>
                  <a:pt x="4281157" y="5303317"/>
                </a:cubicBezTo>
                <a:lnTo>
                  <a:pt x="4295668" y="5292440"/>
                </a:lnTo>
                <a:lnTo>
                  <a:pt x="4286639" y="5286294"/>
                </a:lnTo>
                <a:close/>
                <a:moveTo>
                  <a:pt x="4364265" y="5244788"/>
                </a:moveTo>
                <a:lnTo>
                  <a:pt x="4336342" y="5259447"/>
                </a:lnTo>
                <a:cubicBezTo>
                  <a:pt x="4331156" y="5262575"/>
                  <a:pt x="4326305" y="5266228"/>
                  <a:pt x="4322116" y="5270977"/>
                </a:cubicBezTo>
                <a:lnTo>
                  <a:pt x="4320504" y="5273823"/>
                </a:lnTo>
                <a:lnTo>
                  <a:pt x="4330801" y="5266105"/>
                </a:lnTo>
                <a:close/>
                <a:moveTo>
                  <a:pt x="4382300" y="5103514"/>
                </a:moveTo>
                <a:lnTo>
                  <a:pt x="4363197" y="5111801"/>
                </a:lnTo>
                <a:cubicBezTo>
                  <a:pt x="4355384" y="5116369"/>
                  <a:pt x="4348415" y="5122371"/>
                  <a:pt x="4342987" y="5131370"/>
                </a:cubicBezTo>
                <a:lnTo>
                  <a:pt x="4340784" y="5148086"/>
                </a:lnTo>
                <a:close/>
                <a:moveTo>
                  <a:pt x="4800809" y="4684910"/>
                </a:moveTo>
                <a:cubicBezTo>
                  <a:pt x="4774572" y="4691722"/>
                  <a:pt x="4749581" y="4718062"/>
                  <a:pt x="4719472" y="4744122"/>
                </a:cubicBezTo>
                <a:cubicBezTo>
                  <a:pt x="4717982" y="4771924"/>
                  <a:pt x="4669166" y="4787662"/>
                  <a:pt x="4654074" y="4810027"/>
                </a:cubicBezTo>
                <a:cubicBezTo>
                  <a:pt x="4647438" y="4820073"/>
                  <a:pt x="4638380" y="4831140"/>
                  <a:pt x="4627789" y="4843002"/>
                </a:cubicBezTo>
                <a:lnTo>
                  <a:pt x="4618538" y="4852846"/>
                </a:lnTo>
                <a:lnTo>
                  <a:pt x="4649647" y="4861997"/>
                </a:lnTo>
                <a:cubicBezTo>
                  <a:pt x="4661876" y="4866463"/>
                  <a:pt x="4674874" y="4864782"/>
                  <a:pt x="4679178" y="4855908"/>
                </a:cubicBezTo>
                <a:cubicBezTo>
                  <a:pt x="4697925" y="4808111"/>
                  <a:pt x="4769985" y="4794251"/>
                  <a:pt x="4768192" y="4731720"/>
                </a:cubicBezTo>
                <a:cubicBezTo>
                  <a:pt x="4784917" y="4725776"/>
                  <a:pt x="4790659" y="4705372"/>
                  <a:pt x="4800353" y="4688522"/>
                </a:cubicBezTo>
                <a:lnTo>
                  <a:pt x="4803745" y="4684957"/>
                </a:lnTo>
                <a:close/>
                <a:moveTo>
                  <a:pt x="5001080" y="4519480"/>
                </a:moveTo>
                <a:lnTo>
                  <a:pt x="4994443" y="4521773"/>
                </a:lnTo>
                <a:cubicBezTo>
                  <a:pt x="4988473" y="4522580"/>
                  <a:pt x="4981348" y="4522119"/>
                  <a:pt x="4971480" y="4526006"/>
                </a:cubicBezTo>
                <a:cubicBezTo>
                  <a:pt x="4980150" y="4545016"/>
                  <a:pt x="4980150" y="4545016"/>
                  <a:pt x="4968936" y="4563095"/>
                </a:cubicBezTo>
                <a:cubicBezTo>
                  <a:pt x="4940909" y="4561769"/>
                  <a:pt x="4934682" y="4584370"/>
                  <a:pt x="4933528" y="4603043"/>
                </a:cubicBezTo>
                <a:lnTo>
                  <a:pt x="4920021" y="4588220"/>
                </a:lnTo>
                <a:cubicBezTo>
                  <a:pt x="4904618" y="4605971"/>
                  <a:pt x="4889275" y="4623553"/>
                  <a:pt x="4873915" y="4640046"/>
                </a:cubicBezTo>
                <a:lnTo>
                  <a:pt x="4847772" y="4665664"/>
                </a:lnTo>
                <a:lnTo>
                  <a:pt x="4856229" y="4666642"/>
                </a:lnTo>
                <a:cubicBezTo>
                  <a:pt x="4874767" y="4671805"/>
                  <a:pt x="4881753" y="4641410"/>
                  <a:pt x="4899055" y="4630854"/>
                </a:cubicBezTo>
                <a:cubicBezTo>
                  <a:pt x="4933657" y="4609742"/>
                  <a:pt x="4960950" y="4583147"/>
                  <a:pt x="4982367" y="4552398"/>
                </a:cubicBezTo>
                <a:close/>
                <a:moveTo>
                  <a:pt x="6156612" y="3497235"/>
                </a:moveTo>
                <a:cubicBezTo>
                  <a:pt x="6162286" y="3525486"/>
                  <a:pt x="6147444" y="3538270"/>
                  <a:pt x="6125503" y="3547520"/>
                </a:cubicBezTo>
                <a:cubicBezTo>
                  <a:pt x="6114728" y="3550928"/>
                  <a:pt x="6110661" y="3560304"/>
                  <a:pt x="6106594" y="3569680"/>
                </a:cubicBezTo>
                <a:cubicBezTo>
                  <a:pt x="6094787" y="3595372"/>
                  <a:pt x="6080069" y="3599448"/>
                  <a:pt x="6059946" y="3581544"/>
                </a:cubicBezTo>
                <a:cubicBezTo>
                  <a:pt x="6048635" y="3572409"/>
                  <a:pt x="6045353" y="3576914"/>
                  <a:pt x="6044837" y="3588056"/>
                </a:cubicBezTo>
                <a:cubicBezTo>
                  <a:pt x="6042482" y="3602668"/>
                  <a:pt x="6036970" y="3613079"/>
                  <a:pt x="6017651" y="3613988"/>
                </a:cubicBezTo>
                <a:cubicBezTo>
                  <a:pt x="6018827" y="3606683"/>
                  <a:pt x="6021058" y="3600777"/>
                  <a:pt x="6021841" y="3595907"/>
                </a:cubicBezTo>
                <a:cubicBezTo>
                  <a:pt x="6022823" y="3589819"/>
                  <a:pt x="6021997" y="3585023"/>
                  <a:pt x="6019317" y="3581826"/>
                </a:cubicBezTo>
                <a:lnTo>
                  <a:pt x="6013970" y="3580067"/>
                </a:lnTo>
                <a:lnTo>
                  <a:pt x="6003085" y="3589489"/>
                </a:lnTo>
                <a:lnTo>
                  <a:pt x="5992317" y="3583721"/>
                </a:lnTo>
                <a:lnTo>
                  <a:pt x="5990427" y="3592553"/>
                </a:lnTo>
                <a:cubicBezTo>
                  <a:pt x="5991498" y="3617638"/>
                  <a:pt x="5980475" y="3638458"/>
                  <a:pt x="5971949" y="3659645"/>
                </a:cubicBezTo>
                <a:cubicBezTo>
                  <a:pt x="5968275" y="3666585"/>
                  <a:pt x="5964074" y="3672826"/>
                  <a:pt x="5958771" y="3677970"/>
                </a:cubicBezTo>
                <a:lnTo>
                  <a:pt x="5955005" y="3680206"/>
                </a:lnTo>
                <a:lnTo>
                  <a:pt x="5954905" y="3684855"/>
                </a:lnTo>
                <a:cubicBezTo>
                  <a:pt x="5956306" y="3691259"/>
                  <a:pt x="5958210" y="3698333"/>
                  <a:pt x="5957514" y="3707539"/>
                </a:cubicBezTo>
                <a:cubicBezTo>
                  <a:pt x="5951859" y="3721273"/>
                  <a:pt x="5931543" y="3738856"/>
                  <a:pt x="5935711" y="3752925"/>
                </a:cubicBezTo>
                <a:cubicBezTo>
                  <a:pt x="5944813" y="3753420"/>
                  <a:pt x="5944813" y="3753420"/>
                  <a:pt x="5959473" y="3749569"/>
                </a:cubicBezTo>
                <a:cubicBezTo>
                  <a:pt x="5965127" y="3735836"/>
                  <a:pt x="5965701" y="3726969"/>
                  <a:pt x="5981179" y="3713572"/>
                </a:cubicBezTo>
                <a:cubicBezTo>
                  <a:pt x="5994783" y="3719007"/>
                  <a:pt x="5985443" y="3718253"/>
                  <a:pt x="6004940" y="3710216"/>
                </a:cubicBezTo>
                <a:cubicBezTo>
                  <a:pt x="6006666" y="3682675"/>
                  <a:pt x="6046813" y="3647927"/>
                  <a:pt x="6071966" y="3626157"/>
                </a:cubicBezTo>
                <a:lnTo>
                  <a:pt x="6085235" y="3640721"/>
                </a:lnTo>
                <a:lnTo>
                  <a:pt x="6090556" y="3636115"/>
                </a:lnTo>
                <a:cubicBezTo>
                  <a:pt x="6094079" y="3620042"/>
                  <a:pt x="6110840" y="3595767"/>
                  <a:pt x="6135136" y="3568088"/>
                </a:cubicBezTo>
                <a:lnTo>
                  <a:pt x="6187777" y="3516234"/>
                </a:lnTo>
                <a:lnTo>
                  <a:pt x="6183325" y="3516882"/>
                </a:lnTo>
                <a:cubicBezTo>
                  <a:pt x="6173682" y="3516249"/>
                  <a:pt x="6164640" y="3510874"/>
                  <a:pt x="6156612" y="3497235"/>
                </a:cubicBezTo>
                <a:close/>
                <a:moveTo>
                  <a:pt x="6269344" y="3442402"/>
                </a:moveTo>
                <a:lnTo>
                  <a:pt x="6267465" y="3442890"/>
                </a:lnTo>
                <a:cubicBezTo>
                  <a:pt x="6256626" y="3447691"/>
                  <a:pt x="6246609" y="3454326"/>
                  <a:pt x="6237546" y="3462970"/>
                </a:cubicBezTo>
                <a:lnTo>
                  <a:pt x="6227751" y="3477271"/>
                </a:lnTo>
                <a:close/>
                <a:moveTo>
                  <a:pt x="1448495" y="3333881"/>
                </a:moveTo>
                <a:lnTo>
                  <a:pt x="1434277" y="3345094"/>
                </a:lnTo>
                <a:lnTo>
                  <a:pt x="1435930" y="3350579"/>
                </a:lnTo>
                <a:lnTo>
                  <a:pt x="1443945" y="3348440"/>
                </a:lnTo>
                <a:cubicBezTo>
                  <a:pt x="1449473" y="3348183"/>
                  <a:pt x="1455662" y="3349061"/>
                  <a:pt x="1462681" y="3351297"/>
                </a:cubicBezTo>
                <a:cubicBezTo>
                  <a:pt x="1456229" y="3346580"/>
                  <a:pt x="1451908" y="3341871"/>
                  <a:pt x="1449269" y="3337165"/>
                </a:cubicBezTo>
                <a:close/>
                <a:moveTo>
                  <a:pt x="1225942" y="3295747"/>
                </a:moveTo>
                <a:lnTo>
                  <a:pt x="1183647" y="3327804"/>
                </a:lnTo>
                <a:cubicBezTo>
                  <a:pt x="1136210" y="3350921"/>
                  <a:pt x="1113928" y="3404668"/>
                  <a:pt x="1068923" y="3434264"/>
                </a:cubicBezTo>
                <a:cubicBezTo>
                  <a:pt x="1065046" y="3440090"/>
                  <a:pt x="1060807" y="3448994"/>
                  <a:pt x="1054494" y="3448341"/>
                </a:cubicBezTo>
                <a:cubicBezTo>
                  <a:pt x="1006791" y="3446518"/>
                  <a:pt x="1001732" y="3489590"/>
                  <a:pt x="982701" y="3515647"/>
                </a:cubicBezTo>
                <a:cubicBezTo>
                  <a:pt x="960151" y="3544455"/>
                  <a:pt x="929218" y="3563051"/>
                  <a:pt x="898285" y="3581647"/>
                </a:cubicBezTo>
                <a:cubicBezTo>
                  <a:pt x="891612" y="3584071"/>
                  <a:pt x="890888" y="3590225"/>
                  <a:pt x="893321" y="3596704"/>
                </a:cubicBezTo>
                <a:cubicBezTo>
                  <a:pt x="890794" y="3618241"/>
                  <a:pt x="868339" y="3619032"/>
                  <a:pt x="866267" y="3609475"/>
                </a:cubicBezTo>
                <a:cubicBezTo>
                  <a:pt x="860002" y="3594813"/>
                  <a:pt x="853172" y="3591770"/>
                  <a:pt x="846194" y="3593383"/>
                </a:cubicBezTo>
                <a:lnTo>
                  <a:pt x="844968" y="3593970"/>
                </a:lnTo>
                <a:lnTo>
                  <a:pt x="863018" y="3610117"/>
                </a:lnTo>
                <a:cubicBezTo>
                  <a:pt x="869720" y="3615837"/>
                  <a:pt x="877085" y="3621243"/>
                  <a:pt x="885947" y="3625172"/>
                </a:cubicBezTo>
                <a:cubicBezTo>
                  <a:pt x="908449" y="3633624"/>
                  <a:pt x="891581" y="3621398"/>
                  <a:pt x="921722" y="3617142"/>
                </a:cubicBezTo>
                <a:cubicBezTo>
                  <a:pt x="953250" y="3627896"/>
                  <a:pt x="988994" y="3643413"/>
                  <a:pt x="1020754" y="3653252"/>
                </a:cubicBezTo>
                <a:cubicBezTo>
                  <a:pt x="1031721" y="3645904"/>
                  <a:pt x="1031721" y="3645904"/>
                  <a:pt x="1033434" y="3637168"/>
                </a:cubicBezTo>
                <a:cubicBezTo>
                  <a:pt x="1048058" y="3611433"/>
                  <a:pt x="1038762" y="3585783"/>
                  <a:pt x="1019917" y="3558947"/>
                </a:cubicBezTo>
                <a:lnTo>
                  <a:pt x="1025549" y="3555172"/>
                </a:lnTo>
                <a:cubicBezTo>
                  <a:pt x="1038498" y="3562435"/>
                  <a:pt x="1046109" y="3573274"/>
                  <a:pt x="1048385" y="3587686"/>
                </a:cubicBezTo>
                <a:cubicBezTo>
                  <a:pt x="1079580" y="3574377"/>
                  <a:pt x="1083535" y="3596772"/>
                  <a:pt x="1111668" y="3601452"/>
                </a:cubicBezTo>
                <a:cubicBezTo>
                  <a:pt x="1119308" y="3588743"/>
                  <a:pt x="1139863" y="3565865"/>
                  <a:pt x="1133667" y="3546488"/>
                </a:cubicBezTo>
                <a:cubicBezTo>
                  <a:pt x="1127471" y="3527113"/>
                  <a:pt x="1090636" y="3496387"/>
                  <a:pt x="1073407" y="3483644"/>
                </a:cubicBezTo>
                <a:cubicBezTo>
                  <a:pt x="1130853" y="3437569"/>
                  <a:pt x="1130883" y="3414023"/>
                  <a:pt x="1197821" y="3416230"/>
                </a:cubicBezTo>
                <a:cubicBezTo>
                  <a:pt x="1190241" y="3381844"/>
                  <a:pt x="1208585" y="3338438"/>
                  <a:pt x="1230820" y="3323543"/>
                </a:cubicBezTo>
                <a:cubicBezTo>
                  <a:pt x="1223208" y="3312704"/>
                  <a:pt x="1202360" y="3335778"/>
                  <a:pt x="1193397" y="3334193"/>
                </a:cubicBezTo>
                <a:cubicBezTo>
                  <a:pt x="1196066" y="3332405"/>
                  <a:pt x="1202613" y="3325743"/>
                  <a:pt x="1209438" y="3317849"/>
                </a:cubicBezTo>
                <a:close/>
                <a:moveTo>
                  <a:pt x="1247656" y="3258669"/>
                </a:moveTo>
                <a:lnTo>
                  <a:pt x="1247372" y="3259175"/>
                </a:lnTo>
                <a:lnTo>
                  <a:pt x="1247563" y="3259747"/>
                </a:lnTo>
                <a:lnTo>
                  <a:pt x="1247117" y="3264810"/>
                </a:lnTo>
                <a:cubicBezTo>
                  <a:pt x="1248568" y="3266874"/>
                  <a:pt x="1253710" y="3281644"/>
                  <a:pt x="1251106" y="3270488"/>
                </a:cubicBezTo>
                <a:lnTo>
                  <a:pt x="1247563" y="3259747"/>
                </a:lnTo>
                <a:close/>
                <a:moveTo>
                  <a:pt x="7039332" y="2595950"/>
                </a:moveTo>
                <a:lnTo>
                  <a:pt x="7031529" y="2602309"/>
                </a:lnTo>
                <a:cubicBezTo>
                  <a:pt x="7018904" y="2617028"/>
                  <a:pt x="7013036" y="2636760"/>
                  <a:pt x="7005419" y="2643352"/>
                </a:cubicBezTo>
                <a:cubicBezTo>
                  <a:pt x="6994925" y="2661272"/>
                  <a:pt x="6986158" y="2651650"/>
                  <a:pt x="6966425" y="2659426"/>
                </a:cubicBezTo>
                <a:cubicBezTo>
                  <a:pt x="6975094" y="2678437"/>
                  <a:pt x="6975094" y="2678437"/>
                  <a:pt x="6963880" y="2696514"/>
                </a:cubicBezTo>
                <a:cubicBezTo>
                  <a:pt x="6935854" y="2695189"/>
                  <a:pt x="6929625" y="2717789"/>
                  <a:pt x="6928472" y="2736463"/>
                </a:cubicBezTo>
                <a:lnTo>
                  <a:pt x="6914965" y="2721639"/>
                </a:lnTo>
                <a:cubicBezTo>
                  <a:pt x="6884158" y="2757142"/>
                  <a:pt x="6853596" y="2791966"/>
                  <a:pt x="6822640" y="2818760"/>
                </a:cubicBezTo>
                <a:cubicBezTo>
                  <a:pt x="6785608" y="2807551"/>
                  <a:pt x="6754563" y="2842794"/>
                  <a:pt x="6714415" y="2877542"/>
                </a:cubicBezTo>
                <a:cubicBezTo>
                  <a:pt x="6712928" y="2905343"/>
                  <a:pt x="6664110" y="2921082"/>
                  <a:pt x="6649017" y="2943447"/>
                </a:cubicBezTo>
                <a:lnTo>
                  <a:pt x="6629115" y="2968415"/>
                </a:lnTo>
                <a:lnTo>
                  <a:pt x="7076456" y="2648046"/>
                </a:lnTo>
                <a:close/>
                <a:moveTo>
                  <a:pt x="2260836" y="2465575"/>
                </a:moveTo>
                <a:lnTo>
                  <a:pt x="2187721" y="2545175"/>
                </a:lnTo>
                <a:lnTo>
                  <a:pt x="2188519" y="2550793"/>
                </a:lnTo>
                <a:cubicBezTo>
                  <a:pt x="2187490" y="2559447"/>
                  <a:pt x="2184190" y="2566018"/>
                  <a:pt x="2178626" y="2570817"/>
                </a:cubicBezTo>
                <a:lnTo>
                  <a:pt x="2155780" y="2579949"/>
                </a:lnTo>
                <a:lnTo>
                  <a:pt x="2149491" y="2586796"/>
                </a:lnTo>
                <a:lnTo>
                  <a:pt x="2155700" y="2599880"/>
                </a:lnTo>
                <a:cubicBezTo>
                  <a:pt x="2158362" y="2604721"/>
                  <a:pt x="2160821" y="2602178"/>
                  <a:pt x="2164580" y="2600825"/>
                </a:cubicBezTo>
                <a:cubicBezTo>
                  <a:pt x="2189388" y="2582784"/>
                  <a:pt x="2218026" y="2565848"/>
                  <a:pt x="2219546" y="2528856"/>
                </a:cubicBezTo>
                <a:cubicBezTo>
                  <a:pt x="2219345" y="2521474"/>
                  <a:pt x="2225566" y="2517579"/>
                  <a:pt x="2231783" y="2513684"/>
                </a:cubicBezTo>
                <a:cubicBezTo>
                  <a:pt x="2238003" y="2509788"/>
                  <a:pt x="2245520" y="2507082"/>
                  <a:pt x="2250440" y="2501997"/>
                </a:cubicBezTo>
                <a:cubicBezTo>
                  <a:pt x="2261548" y="2491787"/>
                  <a:pt x="2266284" y="2479935"/>
                  <a:pt x="2264574" y="2469370"/>
                </a:cubicBezTo>
                <a:close/>
                <a:moveTo>
                  <a:pt x="2618133" y="2308031"/>
                </a:moveTo>
                <a:lnTo>
                  <a:pt x="2607751" y="2314308"/>
                </a:lnTo>
                <a:cubicBezTo>
                  <a:pt x="2605958" y="2313655"/>
                  <a:pt x="2600318" y="2317602"/>
                  <a:pt x="2595361" y="2319800"/>
                </a:cubicBezTo>
                <a:lnTo>
                  <a:pt x="2593121" y="2322410"/>
                </a:lnTo>
                <a:lnTo>
                  <a:pt x="2618191" y="2310439"/>
                </a:lnTo>
                <a:lnTo>
                  <a:pt x="2618201" y="2308773"/>
                </a:lnTo>
                <a:close/>
                <a:moveTo>
                  <a:pt x="2810606" y="2204137"/>
                </a:moveTo>
                <a:cubicBezTo>
                  <a:pt x="2797531" y="2211378"/>
                  <a:pt x="2789413" y="2216424"/>
                  <a:pt x="2777023" y="2221915"/>
                </a:cubicBezTo>
                <a:cubicBezTo>
                  <a:pt x="2767112" y="2226308"/>
                  <a:pt x="2756516" y="2232453"/>
                  <a:pt x="2737378" y="2239487"/>
                </a:cubicBezTo>
                <a:cubicBezTo>
                  <a:pt x="2737378" y="2239487"/>
                  <a:pt x="2736268" y="2237084"/>
                  <a:pt x="2733790" y="2238183"/>
                </a:cubicBezTo>
                <a:cubicBezTo>
                  <a:pt x="2720032" y="2247174"/>
                  <a:pt x="2723194" y="2244326"/>
                  <a:pt x="2711915" y="2252221"/>
                </a:cubicBezTo>
                <a:cubicBezTo>
                  <a:pt x="2706958" y="2254417"/>
                  <a:pt x="2702006" y="2256613"/>
                  <a:pt x="2694570" y="2259907"/>
                </a:cubicBezTo>
                <a:cubicBezTo>
                  <a:pt x="2682266" y="2270427"/>
                  <a:pt x="2668401" y="2278382"/>
                  <a:pt x="2653691" y="2286529"/>
                </a:cubicBezTo>
                <a:lnTo>
                  <a:pt x="2637715" y="2296190"/>
                </a:lnTo>
                <a:lnTo>
                  <a:pt x="2639592" y="2297288"/>
                </a:lnTo>
                <a:lnTo>
                  <a:pt x="2640719" y="2299682"/>
                </a:lnTo>
                <a:lnTo>
                  <a:pt x="2659687" y="2290624"/>
                </a:lnTo>
                <a:cubicBezTo>
                  <a:pt x="2691122" y="2277916"/>
                  <a:pt x="2720420" y="2267878"/>
                  <a:pt x="2744890" y="2259840"/>
                </a:cubicBezTo>
                <a:lnTo>
                  <a:pt x="2777484" y="2231630"/>
                </a:lnTo>
                <a:lnTo>
                  <a:pt x="2784592" y="2221675"/>
                </a:lnTo>
                <a:lnTo>
                  <a:pt x="2796569" y="2215112"/>
                </a:lnTo>
                <a:lnTo>
                  <a:pt x="2805353" y="2207509"/>
                </a:lnTo>
                <a:lnTo>
                  <a:pt x="2812259" y="2205877"/>
                </a:lnTo>
                <a:close/>
                <a:moveTo>
                  <a:pt x="2976104" y="2142365"/>
                </a:moveTo>
                <a:cubicBezTo>
                  <a:pt x="2950900" y="2149192"/>
                  <a:pt x="2932872" y="2158631"/>
                  <a:pt x="2906558" y="2163056"/>
                </a:cubicBezTo>
                <a:cubicBezTo>
                  <a:pt x="2899549" y="2170506"/>
                  <a:pt x="2885366" y="2175343"/>
                  <a:pt x="2872977" y="2180835"/>
                </a:cubicBezTo>
                <a:cubicBezTo>
                  <a:pt x="2858793" y="2185674"/>
                  <a:pt x="2844611" y="2190512"/>
                  <a:pt x="2834015" y="2196656"/>
                </a:cubicBezTo>
                <a:cubicBezTo>
                  <a:pt x="2843927" y="2192264"/>
                  <a:pt x="2845035" y="2194665"/>
                  <a:pt x="2847514" y="2193568"/>
                </a:cubicBezTo>
                <a:lnTo>
                  <a:pt x="2845497" y="2198725"/>
                </a:lnTo>
                <a:lnTo>
                  <a:pt x="2869882" y="2196080"/>
                </a:lnTo>
                <a:cubicBezTo>
                  <a:pt x="2890171" y="2192591"/>
                  <a:pt x="2913215" y="2183462"/>
                  <a:pt x="2950943" y="2150806"/>
                </a:cubicBezTo>
                <a:lnTo>
                  <a:pt x="2980532" y="2156177"/>
                </a:lnTo>
                <a:lnTo>
                  <a:pt x="2987442" y="2146938"/>
                </a:lnTo>
                <a:lnTo>
                  <a:pt x="2988334" y="2145287"/>
                </a:lnTo>
                <a:lnTo>
                  <a:pt x="2976529" y="2146519"/>
                </a:lnTo>
                <a:cubicBezTo>
                  <a:pt x="2967301" y="2149161"/>
                  <a:pt x="2986440" y="2142126"/>
                  <a:pt x="2976104" y="2142365"/>
                </a:cubicBezTo>
                <a:close/>
                <a:moveTo>
                  <a:pt x="2994159" y="2134515"/>
                </a:moveTo>
                <a:lnTo>
                  <a:pt x="2986700" y="2136221"/>
                </a:lnTo>
                <a:cubicBezTo>
                  <a:pt x="2991525" y="2136977"/>
                  <a:pt x="2991462" y="2138454"/>
                  <a:pt x="2990552" y="2140121"/>
                </a:cubicBezTo>
                <a:lnTo>
                  <a:pt x="2990097" y="2142026"/>
                </a:lnTo>
                <a:close/>
                <a:moveTo>
                  <a:pt x="8057982" y="1943545"/>
                </a:moveTo>
                <a:lnTo>
                  <a:pt x="8044421" y="1950620"/>
                </a:lnTo>
                <a:lnTo>
                  <a:pt x="7985252" y="2011164"/>
                </a:lnTo>
                <a:lnTo>
                  <a:pt x="7961658" y="2031327"/>
                </a:lnTo>
                <a:lnTo>
                  <a:pt x="7968303" y="2030244"/>
                </a:lnTo>
                <a:cubicBezTo>
                  <a:pt x="7974824" y="2029203"/>
                  <a:pt x="7982341" y="2027065"/>
                  <a:pt x="7996184" y="2017080"/>
                </a:cubicBezTo>
                <a:cubicBezTo>
                  <a:pt x="8012120" y="1999523"/>
                  <a:pt x="7995195" y="2000615"/>
                  <a:pt x="8022881" y="1980647"/>
                </a:cubicBezTo>
                <a:cubicBezTo>
                  <a:pt x="8037915" y="1976371"/>
                  <a:pt x="8053749" y="1964193"/>
                  <a:pt x="8071103" y="1949023"/>
                </a:cubicBezTo>
                <a:lnTo>
                  <a:pt x="8074157" y="1946292"/>
                </a:lnTo>
                <a:lnTo>
                  <a:pt x="8072841" y="1947148"/>
                </a:lnTo>
                <a:cubicBezTo>
                  <a:pt x="8069371" y="1947481"/>
                  <a:pt x="8064590" y="1946453"/>
                  <a:pt x="8057982" y="1943545"/>
                </a:cubicBezTo>
                <a:close/>
                <a:moveTo>
                  <a:pt x="8120618" y="1936585"/>
                </a:moveTo>
                <a:lnTo>
                  <a:pt x="8104131" y="1947305"/>
                </a:lnTo>
                <a:cubicBezTo>
                  <a:pt x="8068476" y="1976052"/>
                  <a:pt x="8035616" y="1994701"/>
                  <a:pt x="7993391" y="2027178"/>
                </a:cubicBezTo>
                <a:cubicBezTo>
                  <a:pt x="7997170" y="2033546"/>
                  <a:pt x="8005139" y="2024767"/>
                  <a:pt x="8008920" y="2031135"/>
                </a:cubicBezTo>
                <a:cubicBezTo>
                  <a:pt x="7985015" y="2057471"/>
                  <a:pt x="7970475" y="2069980"/>
                  <a:pt x="7949362" y="2086218"/>
                </a:cubicBezTo>
                <a:cubicBezTo>
                  <a:pt x="7934575" y="2094611"/>
                  <a:pt x="7919002" y="2105843"/>
                  <a:pt x="7897688" y="2120931"/>
                </a:cubicBezTo>
                <a:lnTo>
                  <a:pt x="7893043" y="2124188"/>
                </a:lnTo>
                <a:lnTo>
                  <a:pt x="7879365" y="2102629"/>
                </a:lnTo>
                <a:lnTo>
                  <a:pt x="7861179" y="2115065"/>
                </a:lnTo>
                <a:cubicBezTo>
                  <a:pt x="7846396" y="2121656"/>
                  <a:pt x="7830572" y="2126968"/>
                  <a:pt x="7817019" y="2133301"/>
                </a:cubicBezTo>
                <a:cubicBezTo>
                  <a:pt x="7803653" y="2138098"/>
                  <a:pt x="7793069" y="2146308"/>
                  <a:pt x="7788046" y="2161346"/>
                </a:cubicBezTo>
                <a:cubicBezTo>
                  <a:pt x="7759240" y="2214332"/>
                  <a:pt x="7724871" y="2260490"/>
                  <a:pt x="7680292" y="2311783"/>
                </a:cubicBezTo>
                <a:cubicBezTo>
                  <a:pt x="7705155" y="2317568"/>
                  <a:pt x="7726491" y="2326089"/>
                  <a:pt x="7748200" y="2331535"/>
                </a:cubicBezTo>
                <a:cubicBezTo>
                  <a:pt x="7760444" y="2335964"/>
                  <a:pt x="7773437" y="2334244"/>
                  <a:pt x="7777712" y="2325356"/>
                </a:cubicBezTo>
                <a:cubicBezTo>
                  <a:pt x="7796308" y="2277505"/>
                  <a:pt x="7868325" y="2263427"/>
                  <a:pt x="7866332" y="2200904"/>
                </a:cubicBezTo>
                <a:cubicBezTo>
                  <a:pt x="7899747" y="2188913"/>
                  <a:pt x="7889036" y="2119223"/>
                  <a:pt x="7954163" y="2135561"/>
                </a:cubicBezTo>
                <a:cubicBezTo>
                  <a:pt x="7972718" y="2140668"/>
                  <a:pt x="7979608" y="2110253"/>
                  <a:pt x="7996876" y="2099644"/>
                </a:cubicBezTo>
                <a:cubicBezTo>
                  <a:pt x="8048679" y="2067820"/>
                  <a:pt x="8083997" y="2023711"/>
                  <a:pt x="8107681" y="1971781"/>
                </a:cubicBezTo>
                <a:close/>
                <a:moveTo>
                  <a:pt x="8159480" y="1881734"/>
                </a:moveTo>
                <a:lnTo>
                  <a:pt x="8156914" y="1885249"/>
                </a:lnTo>
                <a:lnTo>
                  <a:pt x="8160780" y="1882699"/>
                </a:lnTo>
                <a:lnTo>
                  <a:pt x="8161456" y="1882128"/>
                </a:lnTo>
                <a:close/>
                <a:moveTo>
                  <a:pt x="8128296" y="1875389"/>
                </a:moveTo>
                <a:cubicBezTo>
                  <a:pt x="8125205" y="1877985"/>
                  <a:pt x="8124982" y="1880775"/>
                  <a:pt x="8124756" y="1883567"/>
                </a:cubicBezTo>
                <a:cubicBezTo>
                  <a:pt x="8125826" y="1906091"/>
                  <a:pt x="8114897" y="1916569"/>
                  <a:pt x="8093518" y="1913703"/>
                </a:cubicBezTo>
                <a:cubicBezTo>
                  <a:pt x="8086467" y="1911817"/>
                  <a:pt x="8083151" y="1917203"/>
                  <a:pt x="8082815" y="1921389"/>
                </a:cubicBezTo>
                <a:cubicBezTo>
                  <a:pt x="8082505" y="1925228"/>
                  <a:pt x="8082452" y="1929258"/>
                  <a:pt x="8082131" y="1932963"/>
                </a:cubicBezTo>
                <a:lnTo>
                  <a:pt x="8080265" y="1940828"/>
                </a:lnTo>
                <a:lnTo>
                  <a:pt x="8098364" y="1924640"/>
                </a:lnTo>
                <a:cubicBezTo>
                  <a:pt x="8107890" y="1916174"/>
                  <a:pt x="8117887" y="1907574"/>
                  <a:pt x="8128442" y="1899455"/>
                </a:cubicBezTo>
                <a:cubicBezTo>
                  <a:pt x="8131031" y="1900115"/>
                  <a:pt x="8135611" y="1898580"/>
                  <a:pt x="8141296" y="1895553"/>
                </a:cubicBezTo>
                <a:lnTo>
                  <a:pt x="8144566" y="1893395"/>
                </a:lnTo>
                <a:lnTo>
                  <a:pt x="8146013" y="1891340"/>
                </a:lnTo>
                <a:lnTo>
                  <a:pt x="8146468" y="1891248"/>
                </a:lnTo>
                <a:lnTo>
                  <a:pt x="8144437" y="1889649"/>
                </a:lnTo>
                <a:cubicBezTo>
                  <a:pt x="8141149" y="1885741"/>
                  <a:pt x="8138874" y="1878218"/>
                  <a:pt x="8135460" y="1875879"/>
                </a:cubicBezTo>
                <a:cubicBezTo>
                  <a:pt x="8132707" y="1874288"/>
                  <a:pt x="8129841" y="1874092"/>
                  <a:pt x="8128296" y="1875389"/>
                </a:cubicBezTo>
                <a:close/>
                <a:moveTo>
                  <a:pt x="5470268" y="832283"/>
                </a:moveTo>
                <a:lnTo>
                  <a:pt x="5456727" y="842698"/>
                </a:lnTo>
                <a:cubicBezTo>
                  <a:pt x="5424940" y="857186"/>
                  <a:pt x="5389056" y="879522"/>
                  <a:pt x="5354832" y="903679"/>
                </a:cubicBezTo>
                <a:lnTo>
                  <a:pt x="5354410" y="904008"/>
                </a:lnTo>
                <a:lnTo>
                  <a:pt x="5356672" y="910041"/>
                </a:lnTo>
                <a:cubicBezTo>
                  <a:pt x="5355860" y="913684"/>
                  <a:pt x="5353721" y="917523"/>
                  <a:pt x="5352465" y="921231"/>
                </a:cubicBezTo>
                <a:cubicBezTo>
                  <a:pt x="5351211" y="924939"/>
                  <a:pt x="5346419" y="929174"/>
                  <a:pt x="5350470" y="932093"/>
                </a:cubicBezTo>
                <a:cubicBezTo>
                  <a:pt x="5354776" y="936732"/>
                  <a:pt x="5359311" y="930775"/>
                  <a:pt x="5362590" y="928524"/>
                </a:cubicBezTo>
                <a:cubicBezTo>
                  <a:pt x="5392623" y="911724"/>
                  <a:pt x="5419860" y="888299"/>
                  <a:pt x="5444814" y="861693"/>
                </a:cubicBezTo>
                <a:close/>
                <a:moveTo>
                  <a:pt x="8352074" y="582312"/>
                </a:moveTo>
                <a:cubicBezTo>
                  <a:pt x="8351113" y="584756"/>
                  <a:pt x="8350633" y="585978"/>
                  <a:pt x="8349768" y="586361"/>
                </a:cubicBezTo>
                <a:lnTo>
                  <a:pt x="8347451" y="585864"/>
                </a:lnTo>
                <a:close/>
                <a:moveTo>
                  <a:pt x="7491121" y="447958"/>
                </a:moveTo>
                <a:lnTo>
                  <a:pt x="7480642" y="470179"/>
                </a:lnTo>
                <a:lnTo>
                  <a:pt x="7483127" y="468731"/>
                </a:lnTo>
                <a:cubicBezTo>
                  <a:pt x="7485331" y="467934"/>
                  <a:pt x="7488435" y="467427"/>
                  <a:pt x="7487845" y="462726"/>
                </a:cubicBezTo>
                <a:close/>
                <a:moveTo>
                  <a:pt x="6410322" y="442591"/>
                </a:moveTo>
                <a:lnTo>
                  <a:pt x="6409401" y="445032"/>
                </a:lnTo>
                <a:lnTo>
                  <a:pt x="6409400" y="446171"/>
                </a:lnTo>
                <a:close/>
                <a:moveTo>
                  <a:pt x="7544902" y="375198"/>
                </a:moveTo>
                <a:lnTo>
                  <a:pt x="7542222" y="377295"/>
                </a:lnTo>
                <a:cubicBezTo>
                  <a:pt x="7527209" y="389316"/>
                  <a:pt x="7514539" y="400755"/>
                  <a:pt x="7507021" y="413676"/>
                </a:cubicBezTo>
                <a:lnTo>
                  <a:pt x="7507019" y="413678"/>
                </a:lnTo>
                <a:lnTo>
                  <a:pt x="7503246" y="422249"/>
                </a:lnTo>
                <a:lnTo>
                  <a:pt x="7491571" y="447005"/>
                </a:lnTo>
                <a:lnTo>
                  <a:pt x="7500913" y="438348"/>
                </a:lnTo>
                <a:cubicBezTo>
                  <a:pt x="7516156" y="426699"/>
                  <a:pt x="7526213" y="405864"/>
                  <a:pt x="7541362" y="391178"/>
                </a:cubicBezTo>
                <a:cubicBezTo>
                  <a:pt x="7541703" y="384144"/>
                  <a:pt x="7542615" y="379360"/>
                  <a:pt x="7543945" y="376192"/>
                </a:cubicBezTo>
                <a:close/>
                <a:moveTo>
                  <a:pt x="8337383" y="373707"/>
                </a:moveTo>
                <a:lnTo>
                  <a:pt x="8344245" y="374104"/>
                </a:lnTo>
                <a:lnTo>
                  <a:pt x="8327991" y="385161"/>
                </a:lnTo>
                <a:lnTo>
                  <a:pt x="8321304" y="388917"/>
                </a:lnTo>
                <a:lnTo>
                  <a:pt x="8321498" y="388398"/>
                </a:lnTo>
                <a:cubicBezTo>
                  <a:pt x="8321469" y="376079"/>
                  <a:pt x="8326773" y="375288"/>
                  <a:pt x="8337383" y="373707"/>
                </a:cubicBezTo>
                <a:close/>
                <a:moveTo>
                  <a:pt x="7553100" y="368781"/>
                </a:moveTo>
                <a:lnTo>
                  <a:pt x="7550263" y="371001"/>
                </a:lnTo>
                <a:lnTo>
                  <a:pt x="7551923" y="371144"/>
                </a:lnTo>
                <a:close/>
                <a:moveTo>
                  <a:pt x="7604798" y="329686"/>
                </a:moveTo>
                <a:lnTo>
                  <a:pt x="7594514" y="345318"/>
                </a:lnTo>
                <a:lnTo>
                  <a:pt x="7600125" y="345378"/>
                </a:lnTo>
                <a:cubicBezTo>
                  <a:pt x="7601927" y="345956"/>
                  <a:pt x="7603726" y="346534"/>
                  <a:pt x="7606335" y="344364"/>
                </a:cubicBezTo>
                <a:cubicBezTo>
                  <a:pt x="7607639" y="343278"/>
                  <a:pt x="7608445" y="340529"/>
                  <a:pt x="7608352" y="337492"/>
                </a:cubicBezTo>
                <a:close/>
                <a:moveTo>
                  <a:pt x="8379479" y="328701"/>
                </a:moveTo>
                <a:lnTo>
                  <a:pt x="8387201" y="344818"/>
                </a:lnTo>
                <a:lnTo>
                  <a:pt x="8379225" y="350272"/>
                </a:lnTo>
                <a:lnTo>
                  <a:pt x="8379276" y="350077"/>
                </a:lnTo>
                <a:cubicBezTo>
                  <a:pt x="8378945" y="343305"/>
                  <a:pt x="8377854" y="335985"/>
                  <a:pt x="8379479" y="328701"/>
                </a:cubicBezTo>
                <a:close/>
                <a:moveTo>
                  <a:pt x="8475906" y="284399"/>
                </a:moveTo>
                <a:lnTo>
                  <a:pt x="8476842" y="286049"/>
                </a:lnTo>
                <a:lnTo>
                  <a:pt x="8475379" y="287542"/>
                </a:lnTo>
                <a:lnTo>
                  <a:pt x="8474724" y="287891"/>
                </a:lnTo>
                <a:close/>
                <a:moveTo>
                  <a:pt x="7955746" y="678"/>
                </a:moveTo>
                <a:cubicBezTo>
                  <a:pt x="7962107" y="-851"/>
                  <a:pt x="7968385" y="413"/>
                  <a:pt x="7974687" y="2437"/>
                </a:cubicBezTo>
                <a:cubicBezTo>
                  <a:pt x="7981890" y="4749"/>
                  <a:pt x="7986547" y="25797"/>
                  <a:pt x="7983225" y="33754"/>
                </a:cubicBezTo>
                <a:cubicBezTo>
                  <a:pt x="7977483" y="49957"/>
                  <a:pt x="7977483" y="49957"/>
                  <a:pt x="7988690" y="52053"/>
                </a:cubicBezTo>
                <a:cubicBezTo>
                  <a:pt x="7987572" y="59213"/>
                  <a:pt x="7983567" y="59431"/>
                  <a:pt x="7980060" y="61313"/>
                </a:cubicBezTo>
                <a:cubicBezTo>
                  <a:pt x="7978755" y="62398"/>
                  <a:pt x="7974347" y="63991"/>
                  <a:pt x="7975341" y="67317"/>
                </a:cubicBezTo>
                <a:cubicBezTo>
                  <a:pt x="7981209" y="84242"/>
                  <a:pt x="7965564" y="97264"/>
                  <a:pt x="7962925" y="112961"/>
                </a:cubicBezTo>
                <a:cubicBezTo>
                  <a:pt x="7962118" y="115710"/>
                  <a:pt x="7961808" y="120122"/>
                  <a:pt x="7961001" y="122872"/>
                </a:cubicBezTo>
                <a:cubicBezTo>
                  <a:pt x="7965099" y="125691"/>
                  <a:pt x="7976026" y="118672"/>
                  <a:pt x="7974009" y="125544"/>
                </a:cubicBezTo>
                <a:cubicBezTo>
                  <a:pt x="7970470" y="140952"/>
                  <a:pt x="7977238" y="158165"/>
                  <a:pt x="7964294" y="172055"/>
                </a:cubicBezTo>
                <a:cubicBezTo>
                  <a:pt x="7950045" y="187032"/>
                  <a:pt x="7936293" y="203671"/>
                  <a:pt x="7925335" y="224216"/>
                </a:cubicBezTo>
                <a:cubicBezTo>
                  <a:pt x="7922822" y="229424"/>
                  <a:pt x="7918010" y="232391"/>
                  <a:pt x="7919997" y="239045"/>
                </a:cubicBezTo>
                <a:cubicBezTo>
                  <a:pt x="7922387" y="244325"/>
                  <a:pt x="7927789" y="246059"/>
                  <a:pt x="7933501" y="243382"/>
                </a:cubicBezTo>
                <a:cubicBezTo>
                  <a:pt x="7940920" y="238244"/>
                  <a:pt x="7947439" y="232817"/>
                  <a:pt x="7953864" y="224353"/>
                </a:cubicBezTo>
                <a:cubicBezTo>
                  <a:pt x="7965816" y="207136"/>
                  <a:pt x="7980157" y="195198"/>
                  <a:pt x="7995400" y="183549"/>
                </a:cubicBezTo>
                <a:cubicBezTo>
                  <a:pt x="7996704" y="182463"/>
                  <a:pt x="7998814" y="178629"/>
                  <a:pt x="7999312" y="180292"/>
                </a:cubicBezTo>
                <a:cubicBezTo>
                  <a:pt x="8012412" y="186003"/>
                  <a:pt x="8020358" y="169004"/>
                  <a:pt x="8028988" y="159743"/>
                </a:cubicBezTo>
                <a:cubicBezTo>
                  <a:pt x="8069933" y="114237"/>
                  <a:pt x="8115659" y="79290"/>
                  <a:pt x="8153810" y="29879"/>
                </a:cubicBezTo>
                <a:cubicBezTo>
                  <a:pt x="8158529" y="23874"/>
                  <a:pt x="8162037" y="21992"/>
                  <a:pt x="8165327" y="27561"/>
                </a:cubicBezTo>
                <a:cubicBezTo>
                  <a:pt x="8167718" y="32840"/>
                  <a:pt x="8167407" y="37253"/>
                  <a:pt x="8163993" y="42172"/>
                </a:cubicBezTo>
                <a:cubicBezTo>
                  <a:pt x="8155859" y="53096"/>
                  <a:pt x="8151825" y="66840"/>
                  <a:pt x="8148193" y="79210"/>
                </a:cubicBezTo>
                <a:cubicBezTo>
                  <a:pt x="8143351" y="95702"/>
                  <a:pt x="8136118" y="106915"/>
                  <a:pt x="8126587" y="115886"/>
                </a:cubicBezTo>
                <a:cubicBezTo>
                  <a:pt x="8117958" y="125147"/>
                  <a:pt x="8110322" y="137734"/>
                  <a:pt x="8103089" y="148948"/>
                </a:cubicBezTo>
                <a:cubicBezTo>
                  <a:pt x="8093342" y="165370"/>
                  <a:pt x="8098432" y="171517"/>
                  <a:pt x="8106225" y="178531"/>
                </a:cubicBezTo>
                <a:cubicBezTo>
                  <a:pt x="8108927" y="179398"/>
                  <a:pt x="8112528" y="180555"/>
                  <a:pt x="8110913" y="186052"/>
                </a:cubicBezTo>
                <a:cubicBezTo>
                  <a:pt x="8109299" y="191549"/>
                  <a:pt x="8106101" y="189018"/>
                  <a:pt x="8103897" y="189815"/>
                </a:cubicBezTo>
                <a:cubicBezTo>
                  <a:pt x="8095981" y="193289"/>
                  <a:pt x="8090053" y="203417"/>
                  <a:pt x="8087632" y="211663"/>
                </a:cubicBezTo>
                <a:cubicBezTo>
                  <a:pt x="8085303" y="222946"/>
                  <a:pt x="8094213" y="222801"/>
                  <a:pt x="8099118" y="222872"/>
                </a:cubicBezTo>
                <a:cubicBezTo>
                  <a:pt x="8108929" y="223013"/>
                  <a:pt x="8117744" y="219828"/>
                  <a:pt x="8125381" y="207241"/>
                </a:cubicBezTo>
                <a:cubicBezTo>
                  <a:pt x="8127088" y="204782"/>
                  <a:pt x="8129602" y="199573"/>
                  <a:pt x="8133203" y="200730"/>
                </a:cubicBezTo>
                <a:cubicBezTo>
                  <a:pt x="8135904" y="201597"/>
                  <a:pt x="8134290" y="207094"/>
                  <a:pt x="8133483" y="209843"/>
                </a:cubicBezTo>
                <a:cubicBezTo>
                  <a:pt x="8132367" y="217004"/>
                  <a:pt x="8135067" y="217872"/>
                  <a:pt x="8139071" y="217654"/>
                </a:cubicBezTo>
                <a:cubicBezTo>
                  <a:pt x="8155897" y="214033"/>
                  <a:pt x="8171821" y="210123"/>
                  <a:pt x="8187280" y="191024"/>
                </a:cubicBezTo>
                <a:cubicBezTo>
                  <a:pt x="8190292" y="187479"/>
                  <a:pt x="8193540" y="184386"/>
                  <a:pt x="8196936" y="181575"/>
                </a:cubicBezTo>
                <a:lnTo>
                  <a:pt x="8204864" y="175746"/>
                </a:lnTo>
                <a:lnTo>
                  <a:pt x="8230483" y="148951"/>
                </a:lnTo>
                <a:cubicBezTo>
                  <a:pt x="8230970" y="143732"/>
                  <a:pt x="8230970" y="143732"/>
                  <a:pt x="8230970" y="143732"/>
                </a:cubicBezTo>
                <a:cubicBezTo>
                  <a:pt x="8230970" y="143732"/>
                  <a:pt x="8234619" y="143305"/>
                  <a:pt x="8234619" y="143305"/>
                </a:cubicBezTo>
                <a:cubicBezTo>
                  <a:pt x="8235105" y="138086"/>
                  <a:pt x="8242888" y="132014"/>
                  <a:pt x="8242888" y="132014"/>
                </a:cubicBezTo>
                <a:cubicBezTo>
                  <a:pt x="8247023" y="126367"/>
                  <a:pt x="8246537" y="131587"/>
                  <a:pt x="8242403" y="137233"/>
                </a:cubicBezTo>
                <a:lnTo>
                  <a:pt x="8241963" y="139536"/>
                </a:lnTo>
                <a:lnTo>
                  <a:pt x="8238268" y="142879"/>
                </a:lnTo>
                <a:cubicBezTo>
                  <a:pt x="8240092" y="142666"/>
                  <a:pt x="8241005" y="142559"/>
                  <a:pt x="8241521" y="141854"/>
                </a:cubicBezTo>
                <a:lnTo>
                  <a:pt x="8241963" y="139536"/>
                </a:lnTo>
                <a:lnTo>
                  <a:pt x="8247075" y="134913"/>
                </a:lnTo>
                <a:cubicBezTo>
                  <a:pt x="8255978" y="124675"/>
                  <a:pt x="8264780" y="110095"/>
                  <a:pt x="8269889" y="113370"/>
                </a:cubicBezTo>
                <a:cubicBezTo>
                  <a:pt x="8244715" y="151161"/>
                  <a:pt x="8240887" y="177746"/>
                  <a:pt x="8221973" y="208272"/>
                </a:cubicBezTo>
                <a:lnTo>
                  <a:pt x="8212392" y="222061"/>
                </a:lnTo>
                <a:lnTo>
                  <a:pt x="8206096" y="237673"/>
                </a:lnTo>
                <a:cubicBezTo>
                  <a:pt x="8199453" y="253587"/>
                  <a:pt x="8191909" y="269213"/>
                  <a:pt x="8182567" y="284260"/>
                </a:cubicBezTo>
                <a:cubicBezTo>
                  <a:pt x="8192159" y="291852"/>
                  <a:pt x="8201472" y="290332"/>
                  <a:pt x="8210909" y="278321"/>
                </a:cubicBezTo>
                <a:cubicBezTo>
                  <a:pt x="8218638" y="268772"/>
                  <a:pt x="8220129" y="273762"/>
                  <a:pt x="8220005" y="284250"/>
                </a:cubicBezTo>
                <a:cubicBezTo>
                  <a:pt x="8220781" y="295028"/>
                  <a:pt x="8214356" y="303492"/>
                  <a:pt x="8211530" y="313112"/>
                </a:cubicBezTo>
                <a:cubicBezTo>
                  <a:pt x="8206999" y="325193"/>
                  <a:pt x="8201567" y="336985"/>
                  <a:pt x="8197035" y="349065"/>
                </a:cubicBezTo>
                <a:cubicBezTo>
                  <a:pt x="8195824" y="353188"/>
                  <a:pt x="8192410" y="358107"/>
                  <a:pt x="8194706" y="360350"/>
                </a:cubicBezTo>
                <a:cubicBezTo>
                  <a:pt x="8197502" y="364254"/>
                  <a:pt x="8201412" y="360998"/>
                  <a:pt x="8204020" y="358828"/>
                </a:cubicBezTo>
                <a:cubicBezTo>
                  <a:pt x="8206627" y="356657"/>
                  <a:pt x="8209639" y="353112"/>
                  <a:pt x="8212246" y="350942"/>
                </a:cubicBezTo>
                <a:cubicBezTo>
                  <a:pt x="8232113" y="330250"/>
                  <a:pt x="8253284" y="308474"/>
                  <a:pt x="8273648" y="289446"/>
                </a:cubicBezTo>
                <a:cubicBezTo>
                  <a:pt x="8282775" y="281849"/>
                  <a:pt x="8292895" y="277579"/>
                  <a:pt x="8299973" y="290379"/>
                </a:cubicBezTo>
                <a:cubicBezTo>
                  <a:pt x="8302365" y="295658"/>
                  <a:pt x="8307269" y="295730"/>
                  <a:pt x="8311677" y="294138"/>
                </a:cubicBezTo>
                <a:cubicBezTo>
                  <a:pt x="8312981" y="293053"/>
                  <a:pt x="8315184" y="292256"/>
                  <a:pt x="8316489" y="291171"/>
                </a:cubicBezTo>
                <a:cubicBezTo>
                  <a:pt x="8322791" y="293195"/>
                  <a:pt x="8331297" y="294422"/>
                  <a:pt x="8332477" y="303825"/>
                </a:cubicBezTo>
                <a:cubicBezTo>
                  <a:pt x="8333656" y="313227"/>
                  <a:pt x="8326734" y="320028"/>
                  <a:pt x="8320619" y="324080"/>
                </a:cubicBezTo>
                <a:cubicBezTo>
                  <a:pt x="8299758" y="341445"/>
                  <a:pt x="8280791" y="362426"/>
                  <a:pt x="8263811" y="390060"/>
                </a:cubicBezTo>
                <a:cubicBezTo>
                  <a:pt x="8258689" y="397440"/>
                  <a:pt x="8259279" y="402141"/>
                  <a:pt x="8261267" y="408795"/>
                </a:cubicBezTo>
                <a:cubicBezTo>
                  <a:pt x="8263750" y="417112"/>
                  <a:pt x="8268469" y="411108"/>
                  <a:pt x="8272379" y="407852"/>
                </a:cubicBezTo>
                <a:cubicBezTo>
                  <a:pt x="8281507" y="400255"/>
                  <a:pt x="8290633" y="392658"/>
                  <a:pt x="8299356" y="386435"/>
                </a:cubicBezTo>
                <a:cubicBezTo>
                  <a:pt x="8304167" y="383468"/>
                  <a:pt x="8309476" y="382165"/>
                  <a:pt x="8310160" y="389904"/>
                </a:cubicBezTo>
                <a:cubicBezTo>
                  <a:pt x="8310842" y="397644"/>
                  <a:pt x="8304541" y="395620"/>
                  <a:pt x="8300629" y="398876"/>
                </a:cubicBezTo>
                <a:cubicBezTo>
                  <a:pt x="8298426" y="399672"/>
                  <a:pt x="8295818" y="401842"/>
                  <a:pt x="8293614" y="402639"/>
                </a:cubicBezTo>
                <a:lnTo>
                  <a:pt x="8289755" y="406639"/>
                </a:lnTo>
                <a:lnTo>
                  <a:pt x="8283548" y="410126"/>
                </a:lnTo>
                <a:lnTo>
                  <a:pt x="8280902" y="415817"/>
                </a:lnTo>
                <a:lnTo>
                  <a:pt x="8279629" y="417136"/>
                </a:lnTo>
                <a:lnTo>
                  <a:pt x="8280031" y="417692"/>
                </a:lnTo>
                <a:lnTo>
                  <a:pt x="8276592" y="425089"/>
                </a:lnTo>
                <a:cubicBezTo>
                  <a:pt x="8280445" y="430962"/>
                  <a:pt x="8284632" y="432649"/>
                  <a:pt x="8290586" y="430247"/>
                </a:cubicBezTo>
                <a:cubicBezTo>
                  <a:pt x="8304039" y="424141"/>
                  <a:pt x="8318368" y="425112"/>
                  <a:pt x="8331262" y="425986"/>
                </a:cubicBezTo>
                <a:cubicBezTo>
                  <a:pt x="8339860" y="426568"/>
                  <a:pt x="8347494" y="425682"/>
                  <a:pt x="8354508" y="423526"/>
                </a:cubicBezTo>
                <a:lnTo>
                  <a:pt x="8372129" y="414436"/>
                </a:lnTo>
                <a:lnTo>
                  <a:pt x="8378166" y="417084"/>
                </a:lnTo>
                <a:cubicBezTo>
                  <a:pt x="8390800" y="420372"/>
                  <a:pt x="8400626" y="417696"/>
                  <a:pt x="8409124" y="408398"/>
                </a:cubicBezTo>
                <a:lnTo>
                  <a:pt x="8416451" y="396739"/>
                </a:lnTo>
                <a:lnTo>
                  <a:pt x="8433229" y="398341"/>
                </a:lnTo>
                <a:cubicBezTo>
                  <a:pt x="8436904" y="401923"/>
                  <a:pt x="8438580" y="407999"/>
                  <a:pt x="8440173" y="415123"/>
                </a:cubicBezTo>
                <a:cubicBezTo>
                  <a:pt x="8439839" y="419310"/>
                  <a:pt x="8439394" y="424893"/>
                  <a:pt x="8445125" y="425281"/>
                </a:cubicBezTo>
                <a:cubicBezTo>
                  <a:pt x="8450856" y="425670"/>
                  <a:pt x="8449870" y="419990"/>
                  <a:pt x="8451525" y="417295"/>
                </a:cubicBezTo>
                <a:cubicBezTo>
                  <a:pt x="8458036" y="407914"/>
                  <a:pt x="8469833" y="404504"/>
                  <a:pt x="8478429" y="405087"/>
                </a:cubicBezTo>
                <a:cubicBezTo>
                  <a:pt x="8489781" y="407258"/>
                  <a:pt x="8485913" y="419625"/>
                  <a:pt x="8483923" y="426507"/>
                </a:cubicBezTo>
                <a:cubicBezTo>
                  <a:pt x="8479944" y="440267"/>
                  <a:pt x="8473323" y="451044"/>
                  <a:pt x="8458549" y="455656"/>
                </a:cubicBezTo>
                <a:cubicBezTo>
                  <a:pt x="8455572" y="456857"/>
                  <a:pt x="8449730" y="457865"/>
                  <a:pt x="8449284" y="463448"/>
                </a:cubicBezTo>
                <a:cubicBezTo>
                  <a:pt x="8448950" y="467634"/>
                  <a:pt x="8454681" y="468022"/>
                  <a:pt x="8457548" y="468216"/>
                </a:cubicBezTo>
                <a:cubicBezTo>
                  <a:pt x="8464600" y="470098"/>
                  <a:pt x="8464266" y="474284"/>
                  <a:pt x="8462389" y="479769"/>
                </a:cubicBezTo>
                <a:cubicBezTo>
                  <a:pt x="8452010" y="501516"/>
                  <a:pt x="8441743" y="521868"/>
                  <a:pt x="8417704" y="534271"/>
                </a:cubicBezTo>
                <a:cubicBezTo>
                  <a:pt x="8413183" y="536771"/>
                  <a:pt x="8408979" y="539819"/>
                  <a:pt x="8404972" y="543209"/>
                </a:cubicBezTo>
                <a:lnTo>
                  <a:pt x="8396289" y="551473"/>
                </a:lnTo>
                <a:lnTo>
                  <a:pt x="8360918" y="574364"/>
                </a:lnTo>
                <a:cubicBezTo>
                  <a:pt x="8355916" y="572535"/>
                  <a:pt x="8355916" y="572535"/>
                  <a:pt x="8355916" y="572535"/>
                </a:cubicBezTo>
                <a:cubicBezTo>
                  <a:pt x="8355916" y="572535"/>
                  <a:pt x="8353994" y="577424"/>
                  <a:pt x="8353994" y="577424"/>
                </a:cubicBezTo>
                <a:cubicBezTo>
                  <a:pt x="8348991" y="575593"/>
                  <a:pt x="8340147" y="583541"/>
                  <a:pt x="8340147" y="583541"/>
                </a:cubicBezTo>
                <a:cubicBezTo>
                  <a:pt x="8333223" y="586601"/>
                  <a:pt x="8338226" y="588430"/>
                  <a:pt x="8345150" y="585371"/>
                </a:cubicBezTo>
                <a:lnTo>
                  <a:pt x="8347451" y="585864"/>
                </a:lnTo>
                <a:lnTo>
                  <a:pt x="8341060" y="590777"/>
                </a:lnTo>
                <a:cubicBezTo>
                  <a:pt x="8327915" y="598289"/>
                  <a:pt x="8310820" y="603568"/>
                  <a:pt x="8311692" y="612273"/>
                </a:cubicBezTo>
                <a:cubicBezTo>
                  <a:pt x="8356989" y="595292"/>
                  <a:pt x="8383038" y="602721"/>
                  <a:pt x="8419031" y="590985"/>
                </a:cubicBezTo>
                <a:lnTo>
                  <a:pt x="8435725" y="584235"/>
                </a:lnTo>
                <a:lnTo>
                  <a:pt x="8452719" y="582947"/>
                </a:lnTo>
                <a:cubicBezTo>
                  <a:pt x="8470134" y="581321"/>
                  <a:pt x="8487663" y="578298"/>
                  <a:pt x="8505414" y="572486"/>
                </a:cubicBezTo>
                <a:cubicBezTo>
                  <a:pt x="8508377" y="589524"/>
                  <a:pt x="8503076" y="601793"/>
                  <a:pt x="8488079" y="609196"/>
                </a:cubicBezTo>
                <a:cubicBezTo>
                  <a:pt x="8476060" y="615398"/>
                  <a:pt x="8480025" y="619876"/>
                  <a:pt x="8489722" y="624742"/>
                </a:cubicBezTo>
                <a:cubicBezTo>
                  <a:pt x="8499306" y="631004"/>
                  <a:pt x="8509781" y="626100"/>
                  <a:pt x="8519810" y="626780"/>
                </a:cubicBezTo>
                <a:cubicBezTo>
                  <a:pt x="8532818" y="626258"/>
                  <a:pt x="8545936" y="624341"/>
                  <a:pt x="8558943" y="623818"/>
                </a:cubicBezTo>
                <a:cubicBezTo>
                  <a:pt x="8563242" y="624110"/>
                  <a:pt x="8569196" y="621707"/>
                  <a:pt x="8570294" y="625991"/>
                </a:cubicBezTo>
                <a:cubicBezTo>
                  <a:pt x="8572715" y="631767"/>
                  <a:pt x="8568081" y="635663"/>
                  <a:pt x="8564993" y="638259"/>
                </a:cubicBezTo>
                <a:cubicBezTo>
                  <a:pt x="8561906" y="640857"/>
                  <a:pt x="8557385" y="643357"/>
                  <a:pt x="8554296" y="645954"/>
                </a:cubicBezTo>
                <a:cubicBezTo>
                  <a:pt x="8526946" y="663745"/>
                  <a:pt x="8498052" y="682835"/>
                  <a:pt x="8472025" y="702118"/>
                </a:cubicBezTo>
                <a:cubicBezTo>
                  <a:pt x="8461216" y="711209"/>
                  <a:pt x="8453050" y="723284"/>
                  <a:pt x="8461855" y="739314"/>
                </a:cubicBezTo>
                <a:cubicBezTo>
                  <a:pt x="8465708" y="745188"/>
                  <a:pt x="8463719" y="752070"/>
                  <a:pt x="8460408" y="757457"/>
                </a:cubicBezTo>
                <a:cubicBezTo>
                  <a:pt x="8458865" y="758756"/>
                  <a:pt x="8457209" y="761450"/>
                  <a:pt x="8455664" y="762749"/>
                </a:cubicBezTo>
                <a:cubicBezTo>
                  <a:pt x="8454885" y="772517"/>
                  <a:pt x="8452451" y="784981"/>
                  <a:pt x="8460603" y="791147"/>
                </a:cubicBezTo>
                <a:cubicBezTo>
                  <a:pt x="8468755" y="797311"/>
                  <a:pt x="8477908" y="790915"/>
                  <a:pt x="8484195" y="784325"/>
                </a:cubicBezTo>
                <a:cubicBezTo>
                  <a:pt x="8508901" y="763548"/>
                  <a:pt x="8536141" y="747153"/>
                  <a:pt x="8568665" y="736728"/>
                </a:cubicBezTo>
                <a:cubicBezTo>
                  <a:pt x="8577596" y="733124"/>
                  <a:pt x="8581672" y="736206"/>
                  <a:pt x="8586957" y="742177"/>
                </a:cubicBezTo>
                <a:cubicBezTo>
                  <a:pt x="8593565" y="749641"/>
                  <a:pt x="8586068" y="753342"/>
                  <a:pt x="8581435" y="757237"/>
                </a:cubicBezTo>
                <a:cubicBezTo>
                  <a:pt x="8570626" y="766328"/>
                  <a:pt x="8559818" y="775417"/>
                  <a:pt x="8550441" y="784603"/>
                </a:cubicBezTo>
                <a:cubicBezTo>
                  <a:pt x="8545696" y="789894"/>
                  <a:pt x="8542275" y="796678"/>
                  <a:pt x="8549104" y="801351"/>
                </a:cubicBezTo>
                <a:cubicBezTo>
                  <a:pt x="8555935" y="806023"/>
                  <a:pt x="8556714" y="796254"/>
                  <a:pt x="8561346" y="792358"/>
                </a:cubicBezTo>
                <a:cubicBezTo>
                  <a:pt x="8563002" y="789664"/>
                  <a:pt x="8566090" y="787067"/>
                  <a:pt x="8567746" y="784373"/>
                </a:cubicBezTo>
                <a:cubicBezTo>
                  <a:pt x="8587932" y="766096"/>
                  <a:pt x="8589364" y="766194"/>
                  <a:pt x="8595847" y="793292"/>
                </a:cubicBezTo>
                <a:cubicBezTo>
                  <a:pt x="8598155" y="800465"/>
                  <a:pt x="8601133" y="799263"/>
                  <a:pt x="8606864" y="799651"/>
                </a:cubicBezTo>
                <a:cubicBezTo>
                  <a:pt x="8634422" y="797309"/>
                  <a:pt x="8659337" y="791980"/>
                  <a:pt x="8678534" y="768025"/>
                </a:cubicBezTo>
                <a:cubicBezTo>
                  <a:pt x="8697510" y="746860"/>
                  <a:pt x="8720338" y="731569"/>
                  <a:pt x="8745809" y="719263"/>
                </a:cubicBezTo>
                <a:cubicBezTo>
                  <a:pt x="8772825" y="705658"/>
                  <a:pt x="8793456" y="681800"/>
                  <a:pt x="8824436" y="672673"/>
                </a:cubicBezTo>
                <a:cubicBezTo>
                  <a:pt x="8828846" y="671569"/>
                  <a:pt x="8832046" y="667576"/>
                  <a:pt x="8833701" y="664881"/>
                </a:cubicBezTo>
                <a:cubicBezTo>
                  <a:pt x="8863931" y="629045"/>
                  <a:pt x="8901978" y="603559"/>
                  <a:pt x="8941347" y="579567"/>
                </a:cubicBezTo>
                <a:cubicBezTo>
                  <a:pt x="8948957" y="574471"/>
                  <a:pt x="8958110" y="568075"/>
                  <a:pt x="8966039" y="577031"/>
                </a:cubicBezTo>
                <a:cubicBezTo>
                  <a:pt x="8975402" y="586083"/>
                  <a:pt x="8967569" y="593972"/>
                  <a:pt x="8959737" y="601859"/>
                </a:cubicBezTo>
                <a:cubicBezTo>
                  <a:pt x="8950361" y="611046"/>
                  <a:pt x="8941976" y="621353"/>
                  <a:pt x="8932075" y="630329"/>
                </a:cubicBezTo>
                <a:lnTo>
                  <a:pt x="8928945" y="632665"/>
                </a:lnTo>
                <a:lnTo>
                  <a:pt x="8926532" y="633143"/>
                </a:lnTo>
                <a:lnTo>
                  <a:pt x="8909694" y="644966"/>
                </a:lnTo>
                <a:lnTo>
                  <a:pt x="8895327" y="650816"/>
                </a:lnTo>
                <a:cubicBezTo>
                  <a:pt x="8887996" y="652424"/>
                  <a:pt x="8883721" y="656344"/>
                  <a:pt x="8882975" y="661205"/>
                </a:cubicBezTo>
                <a:lnTo>
                  <a:pt x="8883439" y="663505"/>
                </a:lnTo>
                <a:lnTo>
                  <a:pt x="8851483" y="684321"/>
                </a:lnTo>
                <a:cubicBezTo>
                  <a:pt x="8830383" y="700573"/>
                  <a:pt x="8815851" y="713092"/>
                  <a:pt x="8791965" y="739444"/>
                </a:cubicBezTo>
                <a:cubicBezTo>
                  <a:pt x="8795750" y="745809"/>
                  <a:pt x="8803712" y="737025"/>
                  <a:pt x="8807496" y="743390"/>
                </a:cubicBezTo>
                <a:cubicBezTo>
                  <a:pt x="8765295" y="775896"/>
                  <a:pt x="8732446" y="794567"/>
                  <a:pt x="8696815" y="823339"/>
                </a:cubicBezTo>
                <a:cubicBezTo>
                  <a:pt x="8657398" y="845745"/>
                  <a:pt x="8621765" y="874516"/>
                  <a:pt x="8576778" y="917121"/>
                </a:cubicBezTo>
                <a:cubicBezTo>
                  <a:pt x="8604449" y="897134"/>
                  <a:pt x="8593702" y="916017"/>
                  <a:pt x="8589525" y="931167"/>
                </a:cubicBezTo>
                <a:cubicBezTo>
                  <a:pt x="8588132" y="936216"/>
                  <a:pt x="8581563" y="939950"/>
                  <a:pt x="8580170" y="945000"/>
                </a:cubicBezTo>
                <a:cubicBezTo>
                  <a:pt x="8580170" y="945000"/>
                  <a:pt x="8585348" y="946316"/>
                  <a:pt x="8591917" y="942582"/>
                </a:cubicBezTo>
                <a:cubicBezTo>
                  <a:pt x="8591917" y="942582"/>
                  <a:pt x="8591917" y="942582"/>
                  <a:pt x="8598486" y="938847"/>
                </a:cubicBezTo>
                <a:cubicBezTo>
                  <a:pt x="8585348" y="946316"/>
                  <a:pt x="8600879" y="950261"/>
                  <a:pt x="8616802" y="932693"/>
                </a:cubicBezTo>
                <a:cubicBezTo>
                  <a:pt x="8616802" y="932693"/>
                  <a:pt x="8616802" y="932693"/>
                  <a:pt x="8613018" y="926328"/>
                </a:cubicBezTo>
                <a:cubicBezTo>
                  <a:pt x="8614410" y="921279"/>
                  <a:pt x="8620980" y="917544"/>
                  <a:pt x="8620980" y="917544"/>
                </a:cubicBezTo>
                <a:cubicBezTo>
                  <a:pt x="8617195" y="911179"/>
                  <a:pt x="8615802" y="916229"/>
                  <a:pt x="8609233" y="919964"/>
                </a:cubicBezTo>
                <a:cubicBezTo>
                  <a:pt x="8609233" y="919964"/>
                  <a:pt x="8609233" y="919964"/>
                  <a:pt x="8602663" y="923698"/>
                </a:cubicBezTo>
                <a:cubicBezTo>
                  <a:pt x="8619980" y="901080"/>
                  <a:pt x="8662182" y="868574"/>
                  <a:pt x="8672537" y="871204"/>
                </a:cubicBezTo>
                <a:cubicBezTo>
                  <a:pt x="8714738" y="838699"/>
                  <a:pt x="8747978" y="798513"/>
                  <a:pt x="8778041" y="789941"/>
                </a:cubicBezTo>
                <a:cubicBezTo>
                  <a:pt x="8805712" y="769953"/>
                  <a:pt x="8788788" y="771057"/>
                  <a:pt x="8804711" y="753489"/>
                </a:cubicBezTo>
                <a:cubicBezTo>
                  <a:pt x="8832382" y="733502"/>
                  <a:pt x="8834775" y="744917"/>
                  <a:pt x="8854483" y="733714"/>
                </a:cubicBezTo>
                <a:cubicBezTo>
                  <a:pt x="8860802" y="725863"/>
                  <a:pt x="8867184" y="719042"/>
                  <a:pt x="8873511" y="713051"/>
                </a:cubicBezTo>
                <a:lnTo>
                  <a:pt x="8880509" y="707178"/>
                </a:lnTo>
                <a:lnTo>
                  <a:pt x="8832858" y="756730"/>
                </a:lnTo>
                <a:cubicBezTo>
                  <a:pt x="8812891" y="776776"/>
                  <a:pt x="8792264" y="796074"/>
                  <a:pt x="8769985" y="813508"/>
                </a:cubicBezTo>
                <a:cubicBezTo>
                  <a:pt x="8748479" y="830292"/>
                  <a:pt x="8729836" y="847271"/>
                  <a:pt x="8728932" y="876675"/>
                </a:cubicBezTo>
                <a:cubicBezTo>
                  <a:pt x="8728487" y="882257"/>
                  <a:pt x="8725176" y="887645"/>
                  <a:pt x="8719111" y="891444"/>
                </a:cubicBezTo>
                <a:cubicBezTo>
                  <a:pt x="8694961" y="905242"/>
                  <a:pt x="8681606" y="928191"/>
                  <a:pt x="8665497" y="949550"/>
                </a:cubicBezTo>
                <a:cubicBezTo>
                  <a:pt x="8654242" y="964222"/>
                  <a:pt x="8643099" y="977499"/>
                  <a:pt x="8631956" y="990775"/>
                </a:cubicBezTo>
                <a:cubicBezTo>
                  <a:pt x="8627101" y="997462"/>
                  <a:pt x="8622135" y="1005544"/>
                  <a:pt x="8624332" y="1014112"/>
                </a:cubicBezTo>
                <a:cubicBezTo>
                  <a:pt x="8627962" y="1022776"/>
                  <a:pt x="8631593" y="1031442"/>
                  <a:pt x="8645268" y="1022546"/>
                </a:cubicBezTo>
                <a:cubicBezTo>
                  <a:pt x="8665231" y="1007060"/>
                  <a:pt x="8690035" y="1003129"/>
                  <a:pt x="8716938" y="990919"/>
                </a:cubicBezTo>
                <a:cubicBezTo>
                  <a:pt x="8704795" y="1016755"/>
                  <a:pt x="8697170" y="1040094"/>
                  <a:pt x="8675886" y="1054086"/>
                </a:cubicBezTo>
                <a:cubicBezTo>
                  <a:pt x="8671366" y="1056586"/>
                  <a:pt x="8668165" y="1060579"/>
                  <a:pt x="8669153" y="1066258"/>
                </a:cubicBezTo>
                <a:cubicBezTo>
                  <a:pt x="8671575" y="1072035"/>
                  <a:pt x="8676095" y="1069534"/>
                  <a:pt x="8680505" y="1068430"/>
                </a:cubicBezTo>
                <a:cubicBezTo>
                  <a:pt x="8687780" y="1067520"/>
                  <a:pt x="8691746" y="1071998"/>
                  <a:pt x="8692732" y="1077678"/>
                </a:cubicBezTo>
                <a:cubicBezTo>
                  <a:pt x="8694930" y="1086245"/>
                  <a:pt x="8687543" y="1088551"/>
                  <a:pt x="8681811" y="1088163"/>
                </a:cubicBezTo>
                <a:cubicBezTo>
                  <a:pt x="8670350" y="1087386"/>
                  <a:pt x="8666927" y="1094171"/>
                  <a:pt x="8666260" y="1102543"/>
                </a:cubicBezTo>
                <a:cubicBezTo>
                  <a:pt x="8663935" y="1113611"/>
                  <a:pt x="8667344" y="1125067"/>
                  <a:pt x="8677262" y="1127143"/>
                </a:cubicBezTo>
                <a:cubicBezTo>
                  <a:pt x="8687293" y="1127822"/>
                  <a:pt x="8686749" y="1116560"/>
                  <a:pt x="8688851" y="1108284"/>
                </a:cubicBezTo>
                <a:cubicBezTo>
                  <a:pt x="8689074" y="1105493"/>
                  <a:pt x="8690618" y="1104194"/>
                  <a:pt x="8690952" y="1100007"/>
                </a:cubicBezTo>
                <a:cubicBezTo>
                  <a:pt x="8699327" y="1103380"/>
                  <a:pt x="8694471" y="1110067"/>
                  <a:pt x="8697002" y="1114448"/>
                </a:cubicBezTo>
                <a:cubicBezTo>
                  <a:pt x="8700745" y="1121717"/>
                  <a:pt x="8704487" y="1128987"/>
                  <a:pt x="8712541" y="1118308"/>
                </a:cubicBezTo>
                <a:cubicBezTo>
                  <a:pt x="8715741" y="1114314"/>
                  <a:pt x="8715852" y="1112919"/>
                  <a:pt x="8721472" y="1114703"/>
                </a:cubicBezTo>
                <a:cubicBezTo>
                  <a:pt x="8742743" y="1118950"/>
                  <a:pt x="8763137" y="1116122"/>
                  <a:pt x="8782208" y="1111802"/>
                </a:cubicBezTo>
                <a:cubicBezTo>
                  <a:pt x="8802825" y="1106182"/>
                  <a:pt x="8823441" y="1100563"/>
                  <a:pt x="8844933" y="1102019"/>
                </a:cubicBezTo>
                <a:lnTo>
                  <a:pt x="8850173" y="1100869"/>
                </a:lnTo>
                <a:lnTo>
                  <a:pt x="8840982" y="1111627"/>
                </a:lnTo>
                <a:cubicBezTo>
                  <a:pt x="8841230" y="1115726"/>
                  <a:pt x="8845688" y="1119554"/>
                  <a:pt x="8853779" y="1124581"/>
                </a:cubicBezTo>
                <a:cubicBezTo>
                  <a:pt x="8864362" y="1130003"/>
                  <a:pt x="8875369" y="1132994"/>
                  <a:pt x="8885108" y="1143278"/>
                </a:cubicBezTo>
                <a:cubicBezTo>
                  <a:pt x="8840854" y="1140018"/>
                  <a:pt x="8809215" y="1159985"/>
                  <a:pt x="8773436" y="1174302"/>
                </a:cubicBezTo>
                <a:cubicBezTo>
                  <a:pt x="8747013" y="1186353"/>
                  <a:pt x="8719363" y="1190717"/>
                  <a:pt x="8691753" y="1180101"/>
                </a:cubicBezTo>
                <a:cubicBezTo>
                  <a:pt x="8690295" y="1181120"/>
                  <a:pt x="8688838" y="1182138"/>
                  <a:pt x="8688838" y="1182138"/>
                </a:cubicBezTo>
                <a:cubicBezTo>
                  <a:pt x="8690830" y="1214925"/>
                  <a:pt x="8685001" y="1218996"/>
                  <a:pt x="8652596" y="1213866"/>
                </a:cubicBezTo>
                <a:cubicBezTo>
                  <a:pt x="8642626" y="1212286"/>
                  <a:pt x="8632656" y="1210707"/>
                  <a:pt x="8622686" y="1209129"/>
                </a:cubicBezTo>
                <a:cubicBezTo>
                  <a:pt x="8616242" y="1209358"/>
                  <a:pt x="8611871" y="1212412"/>
                  <a:pt x="8617047" y="1219477"/>
                </a:cubicBezTo>
                <a:cubicBezTo>
                  <a:pt x="8628014" y="1237449"/>
                  <a:pt x="8643160" y="1246090"/>
                  <a:pt x="8664559" y="1248230"/>
                </a:cubicBezTo>
                <a:cubicBezTo>
                  <a:pt x="8680972" y="1249579"/>
                  <a:pt x="8697808" y="1248500"/>
                  <a:pt x="8713798" y="1252279"/>
                </a:cubicBezTo>
                <a:cubicBezTo>
                  <a:pt x="8706472" y="1272350"/>
                  <a:pt x="8692935" y="1283944"/>
                  <a:pt x="8672150" y="1285649"/>
                </a:cubicBezTo>
                <a:cubicBezTo>
                  <a:pt x="8680432" y="1296951"/>
                  <a:pt x="8692895" y="1298924"/>
                  <a:pt x="8704936" y="1303328"/>
                </a:cubicBezTo>
                <a:cubicBezTo>
                  <a:pt x="8715942" y="1306319"/>
                  <a:pt x="8725490" y="1310330"/>
                  <a:pt x="8731702" y="1318806"/>
                </a:cubicBezTo>
                <a:cubicBezTo>
                  <a:pt x="8734289" y="1322337"/>
                  <a:pt x="8735373" y="1325319"/>
                  <a:pt x="8734640" y="1327701"/>
                </a:cubicBezTo>
                <a:cubicBezTo>
                  <a:pt x="8733906" y="1330083"/>
                  <a:pt x="8731355" y="1331864"/>
                  <a:pt x="8726677" y="1332996"/>
                </a:cubicBezTo>
                <a:cubicBezTo>
                  <a:pt x="8705471" y="1337132"/>
                  <a:pt x="8686987" y="1332956"/>
                  <a:pt x="8667890" y="1324938"/>
                </a:cubicBezTo>
                <a:cubicBezTo>
                  <a:pt x="8648793" y="1316919"/>
                  <a:pt x="8631153" y="1307880"/>
                  <a:pt x="8610599" y="1300881"/>
                </a:cubicBezTo>
                <a:cubicBezTo>
                  <a:pt x="8617232" y="1306925"/>
                  <a:pt x="8623444" y="1315402"/>
                  <a:pt x="8631114" y="1322861"/>
                </a:cubicBezTo>
                <a:cubicBezTo>
                  <a:pt x="8636712" y="1327493"/>
                  <a:pt x="8640432" y="1335577"/>
                  <a:pt x="8634180" y="1342079"/>
                </a:cubicBezTo>
                <a:cubicBezTo>
                  <a:pt x="8626472" y="1349601"/>
                  <a:pt x="8616693" y="1354297"/>
                  <a:pt x="8607988" y="1345425"/>
                </a:cubicBezTo>
                <a:cubicBezTo>
                  <a:pt x="8598249" y="1335142"/>
                  <a:pt x="8584137" y="1327912"/>
                  <a:pt x="8579190" y="1312142"/>
                </a:cubicBezTo>
                <a:cubicBezTo>
                  <a:pt x="8578156" y="1310730"/>
                  <a:pt x="8576507" y="1305473"/>
                  <a:pt x="8573171" y="1309939"/>
                </a:cubicBezTo>
                <a:lnTo>
                  <a:pt x="8565062" y="1313196"/>
                </a:lnTo>
                <a:lnTo>
                  <a:pt x="8560471" y="1316315"/>
                </a:lnTo>
                <a:cubicBezTo>
                  <a:pt x="8532581" y="1336156"/>
                  <a:pt x="8504994" y="1356720"/>
                  <a:pt x="8475483" y="1374345"/>
                </a:cubicBezTo>
                <a:cubicBezTo>
                  <a:pt x="8463346" y="1381934"/>
                  <a:pt x="8444385" y="1384847"/>
                  <a:pt x="8444133" y="1405876"/>
                </a:cubicBezTo>
                <a:cubicBezTo>
                  <a:pt x="8445452" y="1407370"/>
                  <a:pt x="8441042" y="1408472"/>
                  <a:pt x="8439497" y="1409769"/>
                </a:cubicBezTo>
                <a:cubicBezTo>
                  <a:pt x="8422389" y="1425437"/>
                  <a:pt x="8405393" y="1439709"/>
                  <a:pt x="8384548" y="1448105"/>
                </a:cubicBezTo>
                <a:cubicBezTo>
                  <a:pt x="8374069" y="1453002"/>
                  <a:pt x="8366343" y="1459488"/>
                  <a:pt x="8358506" y="1467372"/>
                </a:cubicBezTo>
                <a:cubicBezTo>
                  <a:pt x="8353646" y="1474055"/>
                  <a:pt x="8352971" y="1482428"/>
                  <a:pt x="8356822" y="1488304"/>
                </a:cubicBezTo>
                <a:cubicBezTo>
                  <a:pt x="8362102" y="1494279"/>
                  <a:pt x="8366850" y="1488991"/>
                  <a:pt x="8372693" y="1487988"/>
                </a:cubicBezTo>
                <a:cubicBezTo>
                  <a:pt x="8396180" y="1482579"/>
                  <a:pt x="8417250" y="1471392"/>
                  <a:pt x="8436999" y="1458711"/>
                </a:cubicBezTo>
                <a:cubicBezTo>
                  <a:pt x="8455203" y="1447327"/>
                  <a:pt x="8468183" y="1465054"/>
                  <a:pt x="8483831" y="1467528"/>
                </a:cubicBezTo>
                <a:cubicBezTo>
                  <a:pt x="8490994" y="1468019"/>
                  <a:pt x="8479955" y="1479891"/>
                  <a:pt x="8480825" y="1486969"/>
                </a:cubicBezTo>
                <a:cubicBezTo>
                  <a:pt x="8483691" y="1487164"/>
                  <a:pt x="8487876" y="1488854"/>
                  <a:pt x="8490742" y="1489051"/>
                </a:cubicBezTo>
                <a:cubicBezTo>
                  <a:pt x="8506279" y="1492919"/>
                  <a:pt x="8524819" y="1477350"/>
                  <a:pt x="8537912" y="1493680"/>
                </a:cubicBezTo>
                <a:cubicBezTo>
                  <a:pt x="8540552" y="1496668"/>
                  <a:pt x="8543867" y="1491282"/>
                  <a:pt x="8545412" y="1489984"/>
                </a:cubicBezTo>
                <a:cubicBezTo>
                  <a:pt x="8548614" y="1485995"/>
                  <a:pt x="8550497" y="1480511"/>
                  <a:pt x="8557549" y="1482397"/>
                </a:cubicBezTo>
                <a:cubicBezTo>
                  <a:pt x="8554768" y="1499044"/>
                  <a:pt x="8554768" y="1499044"/>
                  <a:pt x="8572074" y="1498825"/>
                </a:cubicBezTo>
                <a:cubicBezTo>
                  <a:pt x="8580782" y="1498018"/>
                  <a:pt x="8598172" y="1514643"/>
                  <a:pt x="8597273" y="1525807"/>
                </a:cubicBezTo>
                <a:cubicBezTo>
                  <a:pt x="8595701" y="1545346"/>
                  <a:pt x="8591376" y="1563291"/>
                  <a:pt x="8568985" y="1572984"/>
                </a:cubicBezTo>
                <a:cubicBezTo>
                  <a:pt x="8543505" y="1585274"/>
                  <a:pt x="8526173" y="1603732"/>
                  <a:pt x="8521060" y="1631446"/>
                </a:cubicBezTo>
                <a:cubicBezTo>
                  <a:pt x="8518504" y="1645304"/>
                  <a:pt x="8509121" y="1654484"/>
                  <a:pt x="8495777" y="1659184"/>
                </a:cubicBezTo>
                <a:cubicBezTo>
                  <a:pt x="8485299" y="1664080"/>
                  <a:pt x="8473499" y="1667481"/>
                  <a:pt x="8465437" y="1678156"/>
                </a:cubicBezTo>
                <a:cubicBezTo>
                  <a:pt x="8451082" y="1695416"/>
                  <a:pt x="8429901" y="1707998"/>
                  <a:pt x="8411472" y="1722172"/>
                </a:cubicBezTo>
                <a:cubicBezTo>
                  <a:pt x="8405403" y="1725966"/>
                  <a:pt x="8399337" y="1729761"/>
                  <a:pt x="8390850" y="1727778"/>
                </a:cubicBezTo>
                <a:cubicBezTo>
                  <a:pt x="8378181" y="1724104"/>
                  <a:pt x="8367478" y="1731790"/>
                  <a:pt x="8355791" y="1733798"/>
                </a:cubicBezTo>
                <a:cubicBezTo>
                  <a:pt x="8324917" y="1741507"/>
                  <a:pt x="8330706" y="1776983"/>
                  <a:pt x="8308091" y="1789468"/>
                </a:cubicBezTo>
                <a:cubicBezTo>
                  <a:pt x="8306658" y="1789370"/>
                  <a:pt x="8306545" y="1790765"/>
                  <a:pt x="8306545" y="1790765"/>
                </a:cubicBezTo>
                <a:cubicBezTo>
                  <a:pt x="8314890" y="1812385"/>
                  <a:pt x="8290336" y="1795269"/>
                  <a:pt x="8289437" y="1806434"/>
                </a:cubicBezTo>
                <a:cubicBezTo>
                  <a:pt x="8273367" y="1791301"/>
                  <a:pt x="8273453" y="1808145"/>
                  <a:pt x="8271458" y="1815026"/>
                </a:cubicBezTo>
                <a:cubicBezTo>
                  <a:pt x="8269463" y="1821905"/>
                  <a:pt x="8264828" y="1825797"/>
                  <a:pt x="8260081" y="1831085"/>
                </a:cubicBezTo>
                <a:cubicBezTo>
                  <a:pt x="8249378" y="1838772"/>
                  <a:pt x="8235809" y="1846264"/>
                  <a:pt x="8232157" y="1855836"/>
                </a:cubicBezTo>
                <a:cubicBezTo>
                  <a:pt x="8226848" y="1868101"/>
                  <a:pt x="8219348" y="1871797"/>
                  <a:pt x="8210639" y="1872606"/>
                </a:cubicBezTo>
                <a:lnTo>
                  <a:pt x="8201229" y="1874640"/>
                </a:lnTo>
                <a:lnTo>
                  <a:pt x="8192021" y="1883059"/>
                </a:lnTo>
                <a:lnTo>
                  <a:pt x="8176785" y="1895400"/>
                </a:lnTo>
                <a:lnTo>
                  <a:pt x="8178848" y="1940038"/>
                </a:lnTo>
                <a:cubicBezTo>
                  <a:pt x="8173940" y="1957425"/>
                  <a:pt x="8163905" y="1974261"/>
                  <a:pt x="8150623" y="1991528"/>
                </a:cubicBezTo>
                <a:cubicBezTo>
                  <a:pt x="8117002" y="2031537"/>
                  <a:pt x="8103968" y="2086215"/>
                  <a:pt x="8082218" y="2133728"/>
                </a:cubicBezTo>
                <a:cubicBezTo>
                  <a:pt x="8068270" y="2169618"/>
                  <a:pt x="8049136" y="2195602"/>
                  <a:pt x="8011821" y="2213405"/>
                </a:cubicBezTo>
                <a:cubicBezTo>
                  <a:pt x="7964293" y="2236343"/>
                  <a:pt x="7941796" y="2290007"/>
                  <a:pt x="7896676" y="2319434"/>
                </a:cubicBezTo>
                <a:cubicBezTo>
                  <a:pt x="7892774" y="2325245"/>
                  <a:pt x="7888499" y="2334134"/>
                  <a:pt x="7882190" y="2333456"/>
                </a:cubicBezTo>
                <a:cubicBezTo>
                  <a:pt x="7834497" y="2331452"/>
                  <a:pt x="7829267" y="2374506"/>
                  <a:pt x="7810132" y="2400493"/>
                </a:cubicBezTo>
                <a:cubicBezTo>
                  <a:pt x="7787469" y="2429215"/>
                  <a:pt x="7756462" y="2447695"/>
                  <a:pt x="7725455" y="2466174"/>
                </a:cubicBezTo>
                <a:cubicBezTo>
                  <a:pt x="7718773" y="2468571"/>
                  <a:pt x="7718025" y="2474724"/>
                  <a:pt x="7720432" y="2481213"/>
                </a:cubicBezTo>
                <a:cubicBezTo>
                  <a:pt x="7717818" y="2502740"/>
                  <a:pt x="7695361" y="2503445"/>
                  <a:pt x="7693328" y="2493881"/>
                </a:cubicBezTo>
                <a:cubicBezTo>
                  <a:pt x="7680916" y="2464509"/>
                  <a:pt x="7666057" y="2481606"/>
                  <a:pt x="7652317" y="2489478"/>
                </a:cubicBezTo>
                <a:cubicBezTo>
                  <a:pt x="7627992" y="2505559"/>
                  <a:pt x="7611639" y="2534959"/>
                  <a:pt x="7578971" y="2540799"/>
                </a:cubicBezTo>
                <a:cubicBezTo>
                  <a:pt x="7569134" y="2542859"/>
                  <a:pt x="7564486" y="2554821"/>
                  <a:pt x="7566520" y="2564386"/>
                </a:cubicBezTo>
                <a:cubicBezTo>
                  <a:pt x="7572995" y="2590005"/>
                  <a:pt x="7556101" y="2597537"/>
                  <a:pt x="7532897" y="2604393"/>
                </a:cubicBezTo>
                <a:cubicBezTo>
                  <a:pt x="7519158" y="2612265"/>
                  <a:pt x="7486325" y="2593163"/>
                  <a:pt x="7487778" y="2633821"/>
                </a:cubicBezTo>
                <a:cubicBezTo>
                  <a:pt x="7489066" y="2649536"/>
                  <a:pt x="7455278" y="2664602"/>
                  <a:pt x="7481055" y="2689178"/>
                </a:cubicBezTo>
                <a:cubicBezTo>
                  <a:pt x="7489771" y="2696344"/>
                  <a:pt x="7475658" y="2707291"/>
                  <a:pt x="7468602" y="2712764"/>
                </a:cubicBezTo>
                <a:cubicBezTo>
                  <a:pt x="7447806" y="2726110"/>
                  <a:pt x="7421822" y="2729551"/>
                  <a:pt x="7411777" y="2759628"/>
                </a:cubicBezTo>
                <a:cubicBezTo>
                  <a:pt x="7410615" y="2762619"/>
                  <a:pt x="7409002" y="2764392"/>
                  <a:pt x="7407099" y="2765259"/>
                </a:cubicBezTo>
                <a:cubicBezTo>
                  <a:pt x="7401390" y="2767859"/>
                  <a:pt x="7393079" y="2762294"/>
                  <a:pt x="7386541" y="2756918"/>
                </a:cubicBezTo>
                <a:lnTo>
                  <a:pt x="7345962" y="2722841"/>
                </a:lnTo>
                <a:lnTo>
                  <a:pt x="7371331" y="2756597"/>
                </a:lnTo>
                <a:lnTo>
                  <a:pt x="7359465" y="2755196"/>
                </a:lnTo>
                <a:cubicBezTo>
                  <a:pt x="7349027" y="2754894"/>
                  <a:pt x="7349426" y="2759861"/>
                  <a:pt x="7351018" y="2779724"/>
                </a:cubicBezTo>
                <a:cubicBezTo>
                  <a:pt x="7352410" y="2794884"/>
                  <a:pt x="7341089" y="2813092"/>
                  <a:pt x="7329185" y="2819293"/>
                </a:cubicBezTo>
                <a:cubicBezTo>
                  <a:pt x="7325216" y="2821362"/>
                  <a:pt x="7321184" y="2822096"/>
                  <a:pt x="7317537" y="2820938"/>
                </a:cubicBezTo>
                <a:cubicBezTo>
                  <a:pt x="7292294" y="2811008"/>
                  <a:pt x="7275346" y="2820991"/>
                  <a:pt x="7256563" y="2834443"/>
                </a:cubicBezTo>
                <a:cubicBezTo>
                  <a:pt x="7247501" y="2843088"/>
                  <a:pt x="7238046" y="2854168"/>
                  <a:pt x="7222669" y="2854408"/>
                </a:cubicBezTo>
                <a:cubicBezTo>
                  <a:pt x="7204795" y="2854283"/>
                  <a:pt x="7202172" y="2862624"/>
                  <a:pt x="7204813" y="2877968"/>
                </a:cubicBezTo>
                <a:cubicBezTo>
                  <a:pt x="7206134" y="2885640"/>
                  <a:pt x="7207454" y="2893311"/>
                  <a:pt x="7197072" y="2894285"/>
                </a:cubicBezTo>
                <a:cubicBezTo>
                  <a:pt x="7188134" y="2894221"/>
                  <a:pt x="7180642" y="2893124"/>
                  <a:pt x="7178661" y="2881617"/>
                </a:cubicBezTo>
                <a:cubicBezTo>
                  <a:pt x="7177341" y="2873945"/>
                  <a:pt x="7177465" y="2865239"/>
                  <a:pt x="7175092" y="2856166"/>
                </a:cubicBezTo>
                <a:cubicBezTo>
                  <a:pt x="7168366" y="2826512"/>
                  <a:pt x="7141285" y="2820054"/>
                  <a:pt x="7117774" y="2839046"/>
                </a:cubicBezTo>
                <a:cubicBezTo>
                  <a:pt x="7111995" y="2843186"/>
                  <a:pt x="7108320" y="2850126"/>
                  <a:pt x="7103593" y="2855665"/>
                </a:cubicBezTo>
                <a:cubicBezTo>
                  <a:pt x="7098865" y="2861204"/>
                  <a:pt x="7094139" y="2866744"/>
                  <a:pt x="7086646" y="2865648"/>
                </a:cubicBezTo>
                <a:cubicBezTo>
                  <a:pt x="7048792" y="2862596"/>
                  <a:pt x="7028046" y="2888225"/>
                  <a:pt x="7006640" y="2910019"/>
                </a:cubicBezTo>
                <a:cubicBezTo>
                  <a:pt x="7004802" y="2913489"/>
                  <a:pt x="7001912" y="2915559"/>
                  <a:pt x="7006516" y="2918726"/>
                </a:cubicBezTo>
                <a:cubicBezTo>
                  <a:pt x="7011117" y="2921893"/>
                  <a:pt x="7015328" y="2927495"/>
                  <a:pt x="7022820" y="2928594"/>
                </a:cubicBezTo>
                <a:cubicBezTo>
                  <a:pt x="7027815" y="2929323"/>
                  <a:pt x="7026103" y="2924087"/>
                  <a:pt x="7026495" y="2921651"/>
                </a:cubicBezTo>
                <a:cubicBezTo>
                  <a:pt x="7032131" y="2902535"/>
                  <a:pt x="7042639" y="2892856"/>
                  <a:pt x="7060513" y="2892981"/>
                </a:cubicBezTo>
                <a:cubicBezTo>
                  <a:pt x="7079833" y="2892072"/>
                  <a:pt x="7097191" y="2903338"/>
                  <a:pt x="7102329" y="2919048"/>
                </a:cubicBezTo>
                <a:cubicBezTo>
                  <a:pt x="7106147" y="2927085"/>
                  <a:pt x="7102865" y="2931590"/>
                  <a:pt x="7092875" y="2930127"/>
                </a:cubicBezTo>
                <a:cubicBezTo>
                  <a:pt x="7076445" y="2928967"/>
                  <a:pt x="7072770" y="2935907"/>
                  <a:pt x="7070024" y="2952956"/>
                </a:cubicBezTo>
                <a:cubicBezTo>
                  <a:pt x="7068598" y="2977675"/>
                  <a:pt x="7041412" y="3003608"/>
                  <a:pt x="7022484" y="3002082"/>
                </a:cubicBezTo>
                <a:cubicBezTo>
                  <a:pt x="7007500" y="2999887"/>
                  <a:pt x="7000275" y="3005061"/>
                  <a:pt x="6993710" y="3014072"/>
                </a:cubicBezTo>
                <a:cubicBezTo>
                  <a:pt x="6984256" y="3025151"/>
                  <a:pt x="6972698" y="3033429"/>
                  <a:pt x="6955999" y="3025998"/>
                </a:cubicBezTo>
                <a:cubicBezTo>
                  <a:pt x="6945349" y="3020699"/>
                  <a:pt x="6938784" y="3029709"/>
                  <a:pt x="6933665" y="3037684"/>
                </a:cubicBezTo>
                <a:cubicBezTo>
                  <a:pt x="6928546" y="3045659"/>
                  <a:pt x="6924479" y="3055035"/>
                  <a:pt x="6915149" y="3057407"/>
                </a:cubicBezTo>
                <a:cubicBezTo>
                  <a:pt x="6903982" y="3063251"/>
                  <a:pt x="6900949" y="3050343"/>
                  <a:pt x="6886748" y="3043277"/>
                </a:cubicBezTo>
                <a:cubicBezTo>
                  <a:pt x="6901628" y="3077863"/>
                  <a:pt x="6867859" y="3089121"/>
                  <a:pt x="6858549" y="3115179"/>
                </a:cubicBezTo>
                <a:cubicBezTo>
                  <a:pt x="6857227" y="3107507"/>
                  <a:pt x="6856568" y="3103671"/>
                  <a:pt x="6855906" y="3099835"/>
                </a:cubicBezTo>
                <a:cubicBezTo>
                  <a:pt x="6848787" y="3072617"/>
                  <a:pt x="6836693" y="3068353"/>
                  <a:pt x="6813574" y="3084910"/>
                </a:cubicBezTo>
                <a:cubicBezTo>
                  <a:pt x="6798732" y="3097693"/>
                  <a:pt x="6784284" y="3108041"/>
                  <a:pt x="6767336" y="3118024"/>
                </a:cubicBezTo>
                <a:cubicBezTo>
                  <a:pt x="6739615" y="3131413"/>
                  <a:pt x="6710180" y="3139568"/>
                  <a:pt x="6679427" y="3140048"/>
                </a:cubicBezTo>
                <a:cubicBezTo>
                  <a:pt x="6656164" y="3141627"/>
                  <a:pt x="6651045" y="3149603"/>
                  <a:pt x="6656843" y="3169149"/>
                </a:cubicBezTo>
                <a:cubicBezTo>
                  <a:pt x="6666192" y="3190461"/>
                  <a:pt x="6660287" y="3203306"/>
                  <a:pt x="6638346" y="3212556"/>
                </a:cubicBezTo>
                <a:cubicBezTo>
                  <a:pt x="6625734" y="3219434"/>
                  <a:pt x="6612070" y="3224912"/>
                  <a:pt x="6600118" y="3235625"/>
                </a:cubicBezTo>
                <a:cubicBezTo>
                  <a:pt x="6592893" y="3240799"/>
                  <a:pt x="6583563" y="3243173"/>
                  <a:pt x="6573966" y="3239274"/>
                </a:cubicBezTo>
                <a:cubicBezTo>
                  <a:pt x="6572191" y="3238391"/>
                  <a:pt x="6570777" y="3237249"/>
                  <a:pt x="6569529" y="3237066"/>
                </a:cubicBezTo>
                <a:lnTo>
                  <a:pt x="6567138" y="3239524"/>
                </a:lnTo>
                <a:lnTo>
                  <a:pt x="6570687" y="3238235"/>
                </a:lnTo>
                <a:cubicBezTo>
                  <a:pt x="6559138" y="3265440"/>
                  <a:pt x="6419645" y="3403848"/>
                  <a:pt x="6389173" y="3430222"/>
                </a:cubicBezTo>
                <a:cubicBezTo>
                  <a:pt x="6365173" y="3433318"/>
                  <a:pt x="6257755" y="3552804"/>
                  <a:pt x="6232030" y="3583441"/>
                </a:cubicBezTo>
                <a:cubicBezTo>
                  <a:pt x="6190966" y="3637122"/>
                  <a:pt x="6084234" y="3713685"/>
                  <a:pt x="6032105" y="3794153"/>
                </a:cubicBezTo>
                <a:cubicBezTo>
                  <a:pt x="6010884" y="3829732"/>
                  <a:pt x="5989258" y="3881009"/>
                  <a:pt x="5920512" y="3923299"/>
                </a:cubicBezTo>
                <a:cubicBezTo>
                  <a:pt x="5890372" y="3940547"/>
                  <a:pt x="5788474" y="3967340"/>
                  <a:pt x="5767824" y="3994052"/>
                </a:cubicBezTo>
                <a:cubicBezTo>
                  <a:pt x="5762405" y="4008045"/>
                  <a:pt x="5765764" y="4030721"/>
                  <a:pt x="5760108" y="4044453"/>
                </a:cubicBezTo>
                <a:cubicBezTo>
                  <a:pt x="5734137" y="4075770"/>
                  <a:pt x="5725133" y="4065888"/>
                  <a:pt x="5704148" y="4101726"/>
                </a:cubicBezTo>
                <a:cubicBezTo>
                  <a:pt x="5686041" y="4091349"/>
                  <a:pt x="5652220" y="4094109"/>
                  <a:pt x="5627067" y="4115879"/>
                </a:cubicBezTo>
                <a:cubicBezTo>
                  <a:pt x="5631806" y="4121080"/>
                  <a:pt x="5626969" y="4125266"/>
                  <a:pt x="5625429" y="4134971"/>
                </a:cubicBezTo>
                <a:cubicBezTo>
                  <a:pt x="5598654" y="4105584"/>
                  <a:pt x="5601765" y="4128939"/>
                  <a:pt x="5574891" y="4108940"/>
                </a:cubicBezTo>
                <a:cubicBezTo>
                  <a:pt x="5565553" y="4108185"/>
                  <a:pt x="5571543" y="4085324"/>
                  <a:pt x="5571878" y="4076197"/>
                </a:cubicBezTo>
                <a:cubicBezTo>
                  <a:pt x="5567612" y="4071516"/>
                  <a:pt x="5558273" y="4070762"/>
                  <a:pt x="5549841" y="4052011"/>
                </a:cubicBezTo>
                <a:cubicBezTo>
                  <a:pt x="5535182" y="4055861"/>
                  <a:pt x="5525507" y="4064235"/>
                  <a:pt x="5515350" y="4073027"/>
                </a:cubicBezTo>
                <a:cubicBezTo>
                  <a:pt x="5508187" y="4070388"/>
                  <a:pt x="5504605" y="4069068"/>
                  <a:pt x="5501718" y="4067207"/>
                </a:cubicBezTo>
                <a:lnTo>
                  <a:pt x="5497036" y="4062712"/>
                </a:lnTo>
                <a:lnTo>
                  <a:pt x="5495903" y="4063744"/>
                </a:lnTo>
                <a:cubicBezTo>
                  <a:pt x="5495903" y="4063744"/>
                  <a:pt x="5477796" y="4053367"/>
                  <a:pt x="5457145" y="4080078"/>
                </a:cubicBezTo>
                <a:cubicBezTo>
                  <a:pt x="5379725" y="4172668"/>
                  <a:pt x="5263056" y="4282950"/>
                  <a:pt x="5171696" y="4379233"/>
                </a:cubicBezTo>
                <a:cubicBezTo>
                  <a:pt x="5161873" y="4378896"/>
                  <a:pt x="5157607" y="4374215"/>
                  <a:pt x="5152869" y="4369014"/>
                </a:cubicBezTo>
                <a:cubicBezTo>
                  <a:pt x="5146544" y="4401002"/>
                  <a:pt x="5131065" y="4414399"/>
                  <a:pt x="5092406" y="4421345"/>
                </a:cubicBezTo>
                <a:lnTo>
                  <a:pt x="5105912" y="4436168"/>
                </a:lnTo>
                <a:lnTo>
                  <a:pt x="5080525" y="4448406"/>
                </a:lnTo>
                <a:lnTo>
                  <a:pt x="5081531" y="4471795"/>
                </a:lnTo>
                <a:cubicBezTo>
                  <a:pt x="5076568" y="4489168"/>
                  <a:pt x="5066480" y="4505974"/>
                  <a:pt x="5053143" y="4523201"/>
                </a:cubicBezTo>
                <a:cubicBezTo>
                  <a:pt x="5019393" y="4563108"/>
                  <a:pt x="5006187" y="4617749"/>
                  <a:pt x="4984285" y="4665198"/>
                </a:cubicBezTo>
                <a:cubicBezTo>
                  <a:pt x="4970225" y="4701045"/>
                  <a:pt x="4951007" y="4726973"/>
                  <a:pt x="4913635" y="4744662"/>
                </a:cubicBezTo>
                <a:cubicBezTo>
                  <a:pt x="4866036" y="4767456"/>
                  <a:pt x="4843369" y="4821053"/>
                  <a:pt x="4798156" y="4850344"/>
                </a:cubicBezTo>
                <a:cubicBezTo>
                  <a:pt x="4794236" y="4856144"/>
                  <a:pt x="4789933" y="4865020"/>
                  <a:pt x="4783626" y="4864323"/>
                </a:cubicBezTo>
                <a:cubicBezTo>
                  <a:pt x="4735941" y="4862175"/>
                  <a:pt x="4730574" y="4905215"/>
                  <a:pt x="4711356" y="4931143"/>
                </a:cubicBezTo>
                <a:cubicBezTo>
                  <a:pt x="4688601" y="4959797"/>
                  <a:pt x="4657537" y="4978184"/>
                  <a:pt x="4626473" y="4996569"/>
                </a:cubicBezTo>
                <a:cubicBezTo>
                  <a:pt x="4619782" y="4998947"/>
                  <a:pt x="4619014" y="5005097"/>
                  <a:pt x="4621401" y="5011593"/>
                </a:cubicBezTo>
                <a:cubicBezTo>
                  <a:pt x="4618719" y="5033114"/>
                  <a:pt x="4596260" y="5033750"/>
                  <a:pt x="4594258" y="5024179"/>
                </a:cubicBezTo>
                <a:cubicBezTo>
                  <a:pt x="4581939" y="4994769"/>
                  <a:pt x="4567025" y="5011822"/>
                  <a:pt x="4553262" y="5019653"/>
                </a:cubicBezTo>
                <a:cubicBezTo>
                  <a:pt x="4528886" y="5035661"/>
                  <a:pt x="4512440" y="5065011"/>
                  <a:pt x="4479754" y="5070753"/>
                </a:cubicBezTo>
                <a:cubicBezTo>
                  <a:pt x="4469910" y="5072783"/>
                  <a:pt x="4465224" y="5084731"/>
                  <a:pt x="4467227" y="5094302"/>
                </a:cubicBezTo>
                <a:cubicBezTo>
                  <a:pt x="4473620" y="5119942"/>
                  <a:pt x="4456703" y="5127424"/>
                  <a:pt x="4433479" y="5134209"/>
                </a:cubicBezTo>
                <a:cubicBezTo>
                  <a:pt x="4419715" y="5142039"/>
                  <a:pt x="4386943" y="5122838"/>
                  <a:pt x="4388267" y="5163500"/>
                </a:cubicBezTo>
                <a:cubicBezTo>
                  <a:pt x="4389503" y="5179219"/>
                  <a:pt x="4355669" y="5194184"/>
                  <a:pt x="4381367" y="5218838"/>
                </a:cubicBezTo>
                <a:cubicBezTo>
                  <a:pt x="4385714" y="5222434"/>
                  <a:pt x="4384350" y="5226958"/>
                  <a:pt x="4381016" y="5231265"/>
                </a:cubicBezTo>
                <a:lnTo>
                  <a:pt x="4370694" y="5240693"/>
                </a:lnTo>
                <a:lnTo>
                  <a:pt x="4374647" y="5238175"/>
                </a:lnTo>
                <a:cubicBezTo>
                  <a:pt x="4387821" y="5230810"/>
                  <a:pt x="4399315" y="5225593"/>
                  <a:pt x="4408418" y="5223122"/>
                </a:cubicBezTo>
                <a:cubicBezTo>
                  <a:pt x="4417422" y="5233004"/>
                  <a:pt x="4561417" y="5099538"/>
                  <a:pt x="4575742" y="5104815"/>
                </a:cubicBezTo>
                <a:cubicBezTo>
                  <a:pt x="4564195" y="5132021"/>
                  <a:pt x="4424701" y="5270428"/>
                  <a:pt x="4394228" y="5296803"/>
                </a:cubicBezTo>
                <a:cubicBezTo>
                  <a:pt x="4370229" y="5299898"/>
                  <a:pt x="4262809" y="5419384"/>
                  <a:pt x="4237086" y="5450021"/>
                </a:cubicBezTo>
                <a:cubicBezTo>
                  <a:pt x="4196022" y="5503703"/>
                  <a:pt x="4089290" y="5580265"/>
                  <a:pt x="4037162" y="5660733"/>
                </a:cubicBezTo>
                <a:cubicBezTo>
                  <a:pt x="4015940" y="5696312"/>
                  <a:pt x="3994314" y="5747589"/>
                  <a:pt x="3925567" y="5789879"/>
                </a:cubicBezTo>
                <a:cubicBezTo>
                  <a:pt x="3895428" y="5807127"/>
                  <a:pt x="3793530" y="5833921"/>
                  <a:pt x="3772880" y="5860631"/>
                </a:cubicBezTo>
                <a:cubicBezTo>
                  <a:pt x="3767462" y="5874624"/>
                  <a:pt x="3770820" y="5897302"/>
                  <a:pt x="3765164" y="5911033"/>
                </a:cubicBezTo>
                <a:cubicBezTo>
                  <a:pt x="3739193" y="5942350"/>
                  <a:pt x="3730189" y="5932468"/>
                  <a:pt x="3709203" y="5968306"/>
                </a:cubicBezTo>
                <a:cubicBezTo>
                  <a:pt x="3691096" y="5957929"/>
                  <a:pt x="3657275" y="5960689"/>
                  <a:pt x="3632123" y="5982458"/>
                </a:cubicBezTo>
                <a:cubicBezTo>
                  <a:pt x="3636862" y="5987660"/>
                  <a:pt x="3632024" y="5991846"/>
                  <a:pt x="3630485" y="6001551"/>
                </a:cubicBezTo>
                <a:cubicBezTo>
                  <a:pt x="3603710" y="5972164"/>
                  <a:pt x="3606822" y="5995519"/>
                  <a:pt x="3579947" y="5975519"/>
                </a:cubicBezTo>
                <a:cubicBezTo>
                  <a:pt x="3570608" y="5974765"/>
                  <a:pt x="3576598" y="5951905"/>
                  <a:pt x="3576934" y="5942777"/>
                </a:cubicBezTo>
                <a:cubicBezTo>
                  <a:pt x="3572669" y="5938096"/>
                  <a:pt x="3563329" y="5937341"/>
                  <a:pt x="3554897" y="5918591"/>
                </a:cubicBezTo>
                <a:cubicBezTo>
                  <a:pt x="3540238" y="5922442"/>
                  <a:pt x="3530563" y="5930815"/>
                  <a:pt x="3520405" y="5939606"/>
                </a:cubicBezTo>
                <a:cubicBezTo>
                  <a:pt x="3506080" y="5934329"/>
                  <a:pt x="3506080" y="5934329"/>
                  <a:pt x="3497313" y="5924707"/>
                </a:cubicBezTo>
                <a:cubicBezTo>
                  <a:pt x="3508052" y="5906109"/>
                  <a:pt x="3507471" y="5915915"/>
                  <a:pt x="3495020" y="5891806"/>
                </a:cubicBezTo>
                <a:lnTo>
                  <a:pt x="3474705" y="5909389"/>
                </a:lnTo>
                <a:cubicBezTo>
                  <a:pt x="3467784" y="5906541"/>
                  <a:pt x="3460929" y="5920381"/>
                  <a:pt x="3456511" y="5933217"/>
                </a:cubicBezTo>
                <a:lnTo>
                  <a:pt x="3453091" y="5945589"/>
                </a:lnTo>
                <a:lnTo>
                  <a:pt x="3453127" y="5944297"/>
                </a:lnTo>
                <a:cubicBezTo>
                  <a:pt x="3453472" y="5924658"/>
                  <a:pt x="3453797" y="5871415"/>
                  <a:pt x="3456870" y="5848893"/>
                </a:cubicBezTo>
                <a:lnTo>
                  <a:pt x="3458250" y="5842369"/>
                </a:lnTo>
                <a:lnTo>
                  <a:pt x="3437643" y="5839512"/>
                </a:lnTo>
                <a:cubicBezTo>
                  <a:pt x="3423779" y="5841626"/>
                  <a:pt x="3409036" y="5847757"/>
                  <a:pt x="3396460" y="5858642"/>
                </a:cubicBezTo>
                <a:cubicBezTo>
                  <a:pt x="3401199" y="5863844"/>
                  <a:pt x="3396362" y="5868030"/>
                  <a:pt x="3394822" y="5877736"/>
                </a:cubicBezTo>
                <a:cubicBezTo>
                  <a:pt x="3368047" y="5848348"/>
                  <a:pt x="3371158" y="5871703"/>
                  <a:pt x="3344284" y="5851704"/>
                </a:cubicBezTo>
                <a:cubicBezTo>
                  <a:pt x="3334945" y="5850949"/>
                  <a:pt x="3340936" y="5828089"/>
                  <a:pt x="3341270" y="5818961"/>
                </a:cubicBezTo>
                <a:cubicBezTo>
                  <a:pt x="3337005" y="5814280"/>
                  <a:pt x="3327667" y="5813526"/>
                  <a:pt x="3319234" y="5794776"/>
                </a:cubicBezTo>
                <a:cubicBezTo>
                  <a:pt x="3304574" y="5798626"/>
                  <a:pt x="3294900" y="5806999"/>
                  <a:pt x="3284743" y="5815791"/>
                </a:cubicBezTo>
                <a:cubicBezTo>
                  <a:pt x="3270416" y="5810514"/>
                  <a:pt x="3270416" y="5810514"/>
                  <a:pt x="3261650" y="5800892"/>
                </a:cubicBezTo>
                <a:cubicBezTo>
                  <a:pt x="3272390" y="5782293"/>
                  <a:pt x="3271808" y="5792099"/>
                  <a:pt x="3259358" y="5767990"/>
                </a:cubicBezTo>
                <a:lnTo>
                  <a:pt x="3239042" y="5785573"/>
                </a:lnTo>
                <a:cubicBezTo>
                  <a:pt x="3232121" y="5782724"/>
                  <a:pt x="3225270" y="5796565"/>
                  <a:pt x="3220850" y="5809401"/>
                </a:cubicBezTo>
                <a:lnTo>
                  <a:pt x="3217430" y="5821774"/>
                </a:lnTo>
                <a:lnTo>
                  <a:pt x="3217468" y="5820481"/>
                </a:lnTo>
                <a:cubicBezTo>
                  <a:pt x="3217868" y="5797569"/>
                  <a:pt x="3218246" y="5728919"/>
                  <a:pt x="3222983" y="5716675"/>
                </a:cubicBezTo>
                <a:cubicBezTo>
                  <a:pt x="3199795" y="5711162"/>
                  <a:pt x="3222675" y="5677406"/>
                  <a:pt x="3214577" y="5649528"/>
                </a:cubicBezTo>
                <a:cubicBezTo>
                  <a:pt x="3189526" y="5661909"/>
                  <a:pt x="3175438" y="5656892"/>
                  <a:pt x="3151339" y="5669375"/>
                </a:cubicBezTo>
                <a:cubicBezTo>
                  <a:pt x="3154785" y="5683603"/>
                  <a:pt x="3163790" y="5693486"/>
                  <a:pt x="3171985" y="5711975"/>
                </a:cubicBezTo>
                <a:lnTo>
                  <a:pt x="3167150" y="5716161"/>
                </a:lnTo>
                <a:lnTo>
                  <a:pt x="3162885" y="5711480"/>
                </a:lnTo>
                <a:cubicBezTo>
                  <a:pt x="3153566" y="5708614"/>
                  <a:pt x="3145229" y="5703794"/>
                  <a:pt x="3137543" y="5697866"/>
                </a:cubicBezTo>
                <a:lnTo>
                  <a:pt x="3117329" y="5678747"/>
                </a:lnTo>
                <a:lnTo>
                  <a:pt x="3107770" y="5689912"/>
                </a:lnTo>
                <a:cubicBezTo>
                  <a:pt x="3101322" y="5701067"/>
                  <a:pt x="3098142" y="5713066"/>
                  <a:pt x="3100822" y="5725978"/>
                </a:cubicBezTo>
                <a:cubicBezTo>
                  <a:pt x="3103932" y="5749334"/>
                  <a:pt x="3118021" y="5754351"/>
                  <a:pt x="3102446" y="5777135"/>
                </a:cubicBezTo>
                <a:cubicBezTo>
                  <a:pt x="3096218" y="5799736"/>
                  <a:pt x="3087450" y="5790113"/>
                  <a:pt x="3067716" y="5797890"/>
                </a:cubicBezTo>
                <a:cubicBezTo>
                  <a:pt x="3081224" y="5812713"/>
                  <a:pt x="3086631" y="5799660"/>
                  <a:pt x="3075902" y="5817319"/>
                </a:cubicBezTo>
                <a:cubicBezTo>
                  <a:pt x="3062297" y="5811883"/>
                  <a:pt x="3022249" y="5837243"/>
                  <a:pt x="2987509" y="5858936"/>
                </a:cubicBezTo>
                <a:cubicBezTo>
                  <a:pt x="2947464" y="5814987"/>
                  <a:pt x="2930028" y="5786354"/>
                  <a:pt x="2924290" y="5739225"/>
                </a:cubicBezTo>
                <a:cubicBezTo>
                  <a:pt x="2920123" y="5725156"/>
                  <a:pt x="2935115" y="5712179"/>
                  <a:pt x="2931768" y="5688563"/>
                </a:cubicBezTo>
                <a:lnTo>
                  <a:pt x="2918499" y="5674000"/>
                </a:lnTo>
                <a:lnTo>
                  <a:pt x="2911938" y="5676753"/>
                </a:lnTo>
                <a:lnTo>
                  <a:pt x="2911939" y="5676757"/>
                </a:lnTo>
                <a:lnTo>
                  <a:pt x="2911935" y="5676755"/>
                </a:lnTo>
                <a:lnTo>
                  <a:pt x="2876042" y="5691821"/>
                </a:lnTo>
                <a:cubicBezTo>
                  <a:pt x="2834819" y="5714854"/>
                  <a:pt x="2796962" y="5750931"/>
                  <a:pt x="2759485" y="5776741"/>
                </a:cubicBezTo>
                <a:cubicBezTo>
                  <a:pt x="2701335" y="5722413"/>
                  <a:pt x="2664736" y="5692690"/>
                  <a:pt x="2636239" y="5621534"/>
                </a:cubicBezTo>
                <a:cubicBezTo>
                  <a:pt x="2626109" y="5610417"/>
                  <a:pt x="2607218" y="5612115"/>
                  <a:pt x="2599477" y="5598013"/>
                </a:cubicBezTo>
                <a:lnTo>
                  <a:pt x="2599242" y="5596553"/>
                </a:lnTo>
                <a:lnTo>
                  <a:pt x="2580697" y="5609424"/>
                </a:lnTo>
                <a:cubicBezTo>
                  <a:pt x="2561394" y="5624549"/>
                  <a:pt x="2542560" y="5640020"/>
                  <a:pt x="2523822" y="5652925"/>
                </a:cubicBezTo>
                <a:lnTo>
                  <a:pt x="2479378" y="5610673"/>
                </a:lnTo>
                <a:lnTo>
                  <a:pt x="2474438" y="5635835"/>
                </a:lnTo>
                <a:cubicBezTo>
                  <a:pt x="2469967" y="5663232"/>
                  <a:pt x="2469578" y="5691431"/>
                  <a:pt x="2490120" y="5708482"/>
                </a:cubicBezTo>
                <a:cubicBezTo>
                  <a:pt x="2507318" y="5724940"/>
                  <a:pt x="2521672" y="5720454"/>
                  <a:pt x="2523667" y="5747637"/>
                </a:cubicBezTo>
                <a:cubicBezTo>
                  <a:pt x="2532971" y="5769086"/>
                  <a:pt x="2519938" y="5766780"/>
                  <a:pt x="2509168" y="5784677"/>
                </a:cubicBezTo>
                <a:cubicBezTo>
                  <a:pt x="2529243" y="5788230"/>
                  <a:pt x="2525308" y="5774757"/>
                  <a:pt x="2527919" y="5795023"/>
                </a:cubicBezTo>
                <a:cubicBezTo>
                  <a:pt x="2513684" y="5798892"/>
                  <a:pt x="2497862" y="5842726"/>
                  <a:pt x="2483948" y="5880507"/>
                </a:cubicBezTo>
                <a:cubicBezTo>
                  <a:pt x="2424424" y="5869973"/>
                  <a:pt x="2392521" y="5857939"/>
                  <a:pt x="2358245" y="5824403"/>
                </a:cubicBezTo>
                <a:cubicBezTo>
                  <a:pt x="2346063" y="5815859"/>
                  <a:pt x="2349791" y="5796716"/>
                  <a:pt x="2332241" y="5780194"/>
                </a:cubicBezTo>
                <a:lnTo>
                  <a:pt x="2313474" y="5776873"/>
                </a:lnTo>
                <a:lnTo>
                  <a:pt x="2317038" y="5781809"/>
                </a:lnTo>
                <a:cubicBezTo>
                  <a:pt x="2325584" y="5792377"/>
                  <a:pt x="2332966" y="5802851"/>
                  <a:pt x="2332270" y="5812058"/>
                </a:cubicBezTo>
                <a:cubicBezTo>
                  <a:pt x="2325057" y="5814113"/>
                  <a:pt x="2316469" y="5804686"/>
                  <a:pt x="2308340" y="5796953"/>
                </a:cubicBezTo>
                <a:lnTo>
                  <a:pt x="2303159" y="5793080"/>
                </a:lnTo>
                <a:lnTo>
                  <a:pt x="2290029" y="5816063"/>
                </a:lnTo>
                <a:cubicBezTo>
                  <a:pt x="2271807" y="5858773"/>
                  <a:pt x="2264482" y="5909700"/>
                  <a:pt x="2250985" y="5952348"/>
                </a:cubicBezTo>
                <a:cubicBezTo>
                  <a:pt x="2170537" y="5944499"/>
                  <a:pt x="2122724" y="5943063"/>
                  <a:pt x="2055220" y="5904286"/>
                </a:cubicBezTo>
                <a:cubicBezTo>
                  <a:pt x="2035145" y="5900733"/>
                  <a:pt x="2017062" y="5924362"/>
                  <a:pt x="1995700" y="5893751"/>
                </a:cubicBezTo>
                <a:cubicBezTo>
                  <a:pt x="1996900" y="5887576"/>
                  <a:pt x="1998224" y="5880783"/>
                  <a:pt x="1992737" y="5873422"/>
                </a:cubicBezTo>
                <a:cubicBezTo>
                  <a:pt x="1986043" y="5872239"/>
                  <a:pt x="1990212" y="5886391"/>
                  <a:pt x="1978150" y="5877230"/>
                </a:cubicBezTo>
                <a:cubicBezTo>
                  <a:pt x="1979350" y="5871056"/>
                  <a:pt x="1973863" y="5863694"/>
                  <a:pt x="1967522" y="5862573"/>
                </a:cubicBezTo>
                <a:cubicBezTo>
                  <a:pt x="1957542" y="5913828"/>
                  <a:pt x="1939226" y="5936777"/>
                  <a:pt x="1951375" y="5979173"/>
                </a:cubicBezTo>
                <a:cubicBezTo>
                  <a:pt x="1917418" y="5979551"/>
                  <a:pt x="1893614" y="5995142"/>
                  <a:pt x="1887361" y="6027253"/>
                </a:cubicBezTo>
                <a:cubicBezTo>
                  <a:pt x="1863556" y="6042844"/>
                  <a:pt x="1878582" y="6072333"/>
                  <a:pt x="1877698" y="6112421"/>
                </a:cubicBezTo>
                <a:lnTo>
                  <a:pt x="1871005" y="6111237"/>
                </a:lnTo>
                <a:lnTo>
                  <a:pt x="1869682" y="6118030"/>
                </a:lnTo>
                <a:cubicBezTo>
                  <a:pt x="1837897" y="6105378"/>
                  <a:pt x="1836574" y="6112171"/>
                  <a:pt x="1815650" y="6114855"/>
                </a:cubicBezTo>
                <a:cubicBezTo>
                  <a:pt x="1814326" y="6121648"/>
                  <a:pt x="1819462" y="6128945"/>
                  <a:pt x="1818262" y="6135121"/>
                </a:cubicBezTo>
                <a:cubicBezTo>
                  <a:pt x="1858058" y="6142164"/>
                  <a:pt x="1891166" y="6148024"/>
                  <a:pt x="1891606" y="6181319"/>
                </a:cubicBezTo>
                <a:cubicBezTo>
                  <a:pt x="1876047" y="6191981"/>
                  <a:pt x="1868035" y="6197590"/>
                  <a:pt x="1865629" y="6209940"/>
                </a:cubicBezTo>
                <a:cubicBezTo>
                  <a:pt x="1884028" y="6220225"/>
                  <a:pt x="1923389" y="6220164"/>
                  <a:pt x="1933895" y="6235439"/>
                </a:cubicBezTo>
                <a:cubicBezTo>
                  <a:pt x="1925029" y="6247285"/>
                  <a:pt x="1882827" y="6226399"/>
                  <a:pt x="1885439" y="6246665"/>
                </a:cubicBezTo>
                <a:cubicBezTo>
                  <a:pt x="1851359" y="6247660"/>
                  <a:pt x="1869880" y="6257328"/>
                  <a:pt x="1855646" y="6261196"/>
                </a:cubicBezTo>
                <a:cubicBezTo>
                  <a:pt x="1842264" y="6258827"/>
                  <a:pt x="1829293" y="6295499"/>
                  <a:pt x="1815908" y="6293131"/>
                </a:cubicBezTo>
                <a:cubicBezTo>
                  <a:pt x="1806690" y="6304915"/>
                  <a:pt x="1794183" y="6290564"/>
                  <a:pt x="1781856" y="6288382"/>
                </a:cubicBezTo>
                <a:lnTo>
                  <a:pt x="1742058" y="6281338"/>
                </a:lnTo>
                <a:cubicBezTo>
                  <a:pt x="1734516" y="6286391"/>
                  <a:pt x="1707215" y="6347997"/>
                  <a:pt x="1692628" y="6351803"/>
                </a:cubicBezTo>
                <a:cubicBezTo>
                  <a:pt x="1687979" y="6341078"/>
                  <a:pt x="1685698" y="6325184"/>
                  <a:pt x="1684311" y="6310564"/>
                </a:cubicBezTo>
                <a:lnTo>
                  <a:pt x="1683477" y="6300053"/>
                </a:lnTo>
                <a:lnTo>
                  <a:pt x="1684497" y="6291832"/>
                </a:lnTo>
                <a:lnTo>
                  <a:pt x="1682487" y="6288220"/>
                </a:lnTo>
                <a:lnTo>
                  <a:pt x="1681334" y="6276978"/>
                </a:lnTo>
                <a:cubicBezTo>
                  <a:pt x="1679152" y="6265733"/>
                  <a:pt x="1680490" y="6281301"/>
                  <a:pt x="1680010" y="6283771"/>
                </a:cubicBezTo>
                <a:lnTo>
                  <a:pt x="1682487" y="6288220"/>
                </a:lnTo>
                <a:lnTo>
                  <a:pt x="1682709" y="6290398"/>
                </a:lnTo>
                <a:lnTo>
                  <a:pt x="1683477" y="6300053"/>
                </a:lnTo>
                <a:lnTo>
                  <a:pt x="1682973" y="6304099"/>
                </a:lnTo>
                <a:lnTo>
                  <a:pt x="1643528" y="6297118"/>
                </a:lnTo>
                <a:cubicBezTo>
                  <a:pt x="1637807" y="6289078"/>
                  <a:pt x="1637807" y="6289078"/>
                  <a:pt x="1633520" y="6275543"/>
                </a:cubicBezTo>
                <a:cubicBezTo>
                  <a:pt x="1641533" y="6269935"/>
                  <a:pt x="1641533" y="6269935"/>
                  <a:pt x="1649781" y="6265006"/>
                </a:cubicBezTo>
                <a:cubicBezTo>
                  <a:pt x="1637367" y="6255783"/>
                  <a:pt x="1608871" y="6243074"/>
                  <a:pt x="1602533" y="6241951"/>
                </a:cubicBezTo>
                <a:cubicBezTo>
                  <a:pt x="1610077" y="6236899"/>
                  <a:pt x="1638568" y="6249607"/>
                  <a:pt x="1641095" y="6236638"/>
                </a:cubicBezTo>
                <a:cubicBezTo>
                  <a:pt x="1614681" y="6231963"/>
                  <a:pt x="1580162" y="6199664"/>
                  <a:pt x="1573032" y="6165184"/>
                </a:cubicBezTo>
                <a:cubicBezTo>
                  <a:pt x="1512746" y="6194120"/>
                  <a:pt x="1503089" y="6172609"/>
                  <a:pt x="1431740" y="6153592"/>
                </a:cubicBezTo>
                <a:cubicBezTo>
                  <a:pt x="1442281" y="6135015"/>
                  <a:pt x="1463384" y="6092118"/>
                  <a:pt x="1461125" y="6071914"/>
                </a:cubicBezTo>
                <a:cubicBezTo>
                  <a:pt x="1458866" y="6051711"/>
                  <a:pt x="1430725" y="6039064"/>
                  <a:pt x="1418544" y="6030521"/>
                </a:cubicBezTo>
                <a:cubicBezTo>
                  <a:pt x="1394741" y="6046111"/>
                  <a:pt x="1400282" y="6068172"/>
                  <a:pt x="1366324" y="6068550"/>
                </a:cubicBezTo>
                <a:cubicBezTo>
                  <a:pt x="1370137" y="6082641"/>
                  <a:pt x="1367612" y="6095610"/>
                  <a:pt x="1358746" y="6107456"/>
                </a:cubicBezTo>
                <a:lnTo>
                  <a:pt x="1352054" y="6106270"/>
                </a:lnTo>
                <a:cubicBezTo>
                  <a:pt x="1358307" y="6074160"/>
                  <a:pt x="1356315" y="6046976"/>
                  <a:pt x="1332424" y="6029333"/>
                </a:cubicBezTo>
                <a:cubicBezTo>
                  <a:pt x="1327287" y="6022036"/>
                  <a:pt x="1327287" y="6022036"/>
                  <a:pt x="1314256" y="6019729"/>
                </a:cubicBezTo>
                <a:cubicBezTo>
                  <a:pt x="1289250" y="6041495"/>
                  <a:pt x="1262921" y="6070054"/>
                  <a:pt x="1238499" y="6092561"/>
                </a:cubicBezTo>
                <a:cubicBezTo>
                  <a:pt x="1209206" y="6100792"/>
                  <a:pt x="1219626" y="6082833"/>
                  <a:pt x="1202514" y="6099609"/>
                </a:cubicBezTo>
                <a:cubicBezTo>
                  <a:pt x="1176537" y="6128229"/>
                  <a:pt x="1182113" y="6168822"/>
                  <a:pt x="1140141" y="6174809"/>
                </a:cubicBezTo>
                <a:cubicBezTo>
                  <a:pt x="1095411" y="6193084"/>
                  <a:pt x="1063068" y="6147754"/>
                  <a:pt x="1017780" y="6133350"/>
                </a:cubicBezTo>
                <a:cubicBezTo>
                  <a:pt x="1012849" y="6158669"/>
                  <a:pt x="1022856" y="6180243"/>
                  <a:pt x="1024146" y="6207302"/>
                </a:cubicBezTo>
                <a:lnTo>
                  <a:pt x="1044221" y="6210855"/>
                </a:lnTo>
                <a:cubicBezTo>
                  <a:pt x="1051763" y="6205801"/>
                  <a:pt x="1051763" y="6205801"/>
                  <a:pt x="1066471" y="6201377"/>
                </a:cubicBezTo>
                <a:lnTo>
                  <a:pt x="1062743" y="6220521"/>
                </a:lnTo>
                <a:cubicBezTo>
                  <a:pt x="1040493" y="6229998"/>
                  <a:pt x="1032479" y="6235608"/>
                  <a:pt x="1026225" y="6267718"/>
                </a:cubicBezTo>
                <a:lnTo>
                  <a:pt x="1008463" y="6377644"/>
                </a:lnTo>
                <a:cubicBezTo>
                  <a:pt x="994109" y="6408322"/>
                  <a:pt x="926356" y="6372696"/>
                  <a:pt x="899872" y="6383339"/>
                </a:cubicBezTo>
                <a:cubicBezTo>
                  <a:pt x="873388" y="6393983"/>
                  <a:pt x="884540" y="6448978"/>
                  <a:pt x="848615" y="6442620"/>
                </a:cubicBezTo>
                <a:cubicBezTo>
                  <a:pt x="811779" y="6455904"/>
                  <a:pt x="748941" y="6424980"/>
                  <a:pt x="723848" y="6413513"/>
                </a:cubicBezTo>
                <a:cubicBezTo>
                  <a:pt x="739637" y="6403530"/>
                  <a:pt x="767341" y="6409072"/>
                  <a:pt x="776911" y="6397351"/>
                </a:cubicBezTo>
                <a:cubicBezTo>
                  <a:pt x="789504" y="6366361"/>
                  <a:pt x="763886" y="6314556"/>
                  <a:pt x="771343" y="6276268"/>
                </a:cubicBezTo>
                <a:cubicBezTo>
                  <a:pt x="771720" y="6244394"/>
                  <a:pt x="808418" y="6287941"/>
                  <a:pt x="810480" y="6247421"/>
                </a:cubicBezTo>
                <a:cubicBezTo>
                  <a:pt x="812540" y="6206902"/>
                  <a:pt x="797644" y="6096305"/>
                  <a:pt x="779002" y="6061066"/>
                </a:cubicBezTo>
                <a:cubicBezTo>
                  <a:pt x="761452" y="6044545"/>
                  <a:pt x="693227" y="6009473"/>
                  <a:pt x="669338" y="5991829"/>
                </a:cubicBezTo>
                <a:cubicBezTo>
                  <a:pt x="670540" y="5985654"/>
                  <a:pt x="666021" y="5971440"/>
                  <a:pt x="661004" y="5963525"/>
                </a:cubicBezTo>
                <a:cubicBezTo>
                  <a:pt x="617796" y="6009537"/>
                  <a:pt x="554021" y="5951618"/>
                  <a:pt x="515544" y="5937781"/>
                </a:cubicBezTo>
                <a:cubicBezTo>
                  <a:pt x="511696" y="5957541"/>
                  <a:pt x="500074" y="5981676"/>
                  <a:pt x="490007" y="5999699"/>
                </a:cubicBezTo>
                <a:cubicBezTo>
                  <a:pt x="490007" y="5999699"/>
                  <a:pt x="484165" y="5992276"/>
                  <a:pt x="477825" y="5991154"/>
                </a:cubicBezTo>
                <a:cubicBezTo>
                  <a:pt x="470608" y="5923440"/>
                  <a:pt x="469818" y="5890082"/>
                  <a:pt x="369645" y="5878741"/>
                </a:cubicBezTo>
                <a:cubicBezTo>
                  <a:pt x="344519" y="5901124"/>
                  <a:pt x="307512" y="5847941"/>
                  <a:pt x="278218" y="5856171"/>
                </a:cubicBezTo>
                <a:cubicBezTo>
                  <a:pt x="257293" y="5858856"/>
                  <a:pt x="248075" y="5870640"/>
                  <a:pt x="208277" y="5863597"/>
                </a:cubicBezTo>
                <a:cubicBezTo>
                  <a:pt x="204110" y="5849444"/>
                  <a:pt x="200176" y="5835971"/>
                  <a:pt x="194806" y="5827994"/>
                </a:cubicBezTo>
                <a:cubicBezTo>
                  <a:pt x="217939" y="5778428"/>
                  <a:pt x="228797" y="5793765"/>
                  <a:pt x="273647" y="5774872"/>
                </a:cubicBezTo>
                <a:cubicBezTo>
                  <a:pt x="259826" y="5739207"/>
                  <a:pt x="316298" y="5696181"/>
                  <a:pt x="347643" y="5675538"/>
                </a:cubicBezTo>
                <a:lnTo>
                  <a:pt x="360676" y="5677844"/>
                </a:lnTo>
                <a:lnTo>
                  <a:pt x="355745" y="5703162"/>
                </a:lnTo>
                <a:lnTo>
                  <a:pt x="362437" y="5704347"/>
                </a:lnTo>
                <a:lnTo>
                  <a:pt x="364963" y="5691379"/>
                </a:lnTo>
                <a:cubicBezTo>
                  <a:pt x="366165" y="5685204"/>
                  <a:pt x="364523" y="5658083"/>
                  <a:pt x="365726" y="5651908"/>
                </a:cubicBezTo>
                <a:cubicBezTo>
                  <a:pt x="345153" y="5654654"/>
                  <a:pt x="345153" y="5654654"/>
                  <a:pt x="336785" y="5660201"/>
                </a:cubicBezTo>
                <a:cubicBezTo>
                  <a:pt x="332619" y="5646047"/>
                  <a:pt x="332619" y="5646047"/>
                  <a:pt x="335144" y="5633081"/>
                </a:cubicBezTo>
                <a:cubicBezTo>
                  <a:pt x="290647" y="5652035"/>
                  <a:pt x="267960" y="5628216"/>
                  <a:pt x="223668" y="5679787"/>
                </a:cubicBezTo>
                <a:cubicBezTo>
                  <a:pt x="210285" y="5677418"/>
                  <a:pt x="162943" y="5675427"/>
                  <a:pt x="150762" y="5666884"/>
                </a:cubicBezTo>
                <a:cubicBezTo>
                  <a:pt x="133212" y="5650362"/>
                  <a:pt x="129278" y="5636890"/>
                  <a:pt x="118771" y="5621616"/>
                </a:cubicBezTo>
                <a:cubicBezTo>
                  <a:pt x="126347" y="5582711"/>
                  <a:pt x="121622" y="5535881"/>
                  <a:pt x="146396" y="5513435"/>
                </a:cubicBezTo>
                <a:cubicBezTo>
                  <a:pt x="156817" y="5495475"/>
                  <a:pt x="170200" y="5497844"/>
                  <a:pt x="186959" y="5481007"/>
                </a:cubicBezTo>
                <a:cubicBezTo>
                  <a:pt x="182793" y="5466855"/>
                  <a:pt x="178979" y="5452765"/>
                  <a:pt x="174581" y="5437932"/>
                </a:cubicBezTo>
                <a:cubicBezTo>
                  <a:pt x="157701" y="5455386"/>
                  <a:pt x="60372" y="5464991"/>
                  <a:pt x="30993" y="5439989"/>
                </a:cubicBezTo>
                <a:cubicBezTo>
                  <a:pt x="12241" y="5429643"/>
                  <a:pt x="12241" y="5429643"/>
                  <a:pt x="8306" y="5416170"/>
                </a:cubicBezTo>
                <a:cubicBezTo>
                  <a:pt x="-7801" y="5392239"/>
                  <a:pt x="419" y="5314481"/>
                  <a:pt x="25193" y="5292035"/>
                </a:cubicBezTo>
                <a:cubicBezTo>
                  <a:pt x="27964" y="5286696"/>
                  <a:pt x="31933" y="5281779"/>
                  <a:pt x="36853" y="5277254"/>
                </a:cubicBezTo>
                <a:cubicBezTo>
                  <a:pt x="71295" y="5245576"/>
                  <a:pt x="152351" y="5233091"/>
                  <a:pt x="195135" y="5229483"/>
                </a:cubicBezTo>
                <a:lnTo>
                  <a:pt x="214498" y="5228018"/>
                </a:lnTo>
                <a:lnTo>
                  <a:pt x="227624" y="5216199"/>
                </a:lnTo>
                <a:cubicBezTo>
                  <a:pt x="220297" y="5216420"/>
                  <a:pt x="216227" y="5214880"/>
                  <a:pt x="211575" y="5215257"/>
                </a:cubicBezTo>
                <a:cubicBezTo>
                  <a:pt x="204250" y="5215478"/>
                  <a:pt x="204017" y="5210265"/>
                  <a:pt x="209712" y="5203449"/>
                </a:cubicBezTo>
                <a:cubicBezTo>
                  <a:pt x="226803" y="5183001"/>
                  <a:pt x="232496" y="5161235"/>
                  <a:pt x="242260" y="5141008"/>
                </a:cubicBezTo>
                <a:cubicBezTo>
                  <a:pt x="255627" y="5111891"/>
                  <a:pt x="272367" y="5083622"/>
                  <a:pt x="297828" y="5056514"/>
                </a:cubicBezTo>
                <a:cubicBezTo>
                  <a:pt x="305501" y="5049164"/>
                  <a:pt x="308176" y="5049321"/>
                  <a:pt x="310386" y="5054001"/>
                </a:cubicBezTo>
                <a:cubicBezTo>
                  <a:pt x="315969" y="5059527"/>
                  <a:pt x="311087" y="5069642"/>
                  <a:pt x="306205" y="5079756"/>
                </a:cubicBezTo>
                <a:cubicBezTo>
                  <a:pt x="303881" y="5087420"/>
                  <a:pt x="304695" y="5090717"/>
                  <a:pt x="312022" y="5090497"/>
                </a:cubicBezTo>
                <a:cubicBezTo>
                  <a:pt x="318650" y="5089585"/>
                  <a:pt x="323067" y="5083994"/>
                  <a:pt x="327485" y="5078403"/>
                </a:cubicBezTo>
                <a:cubicBezTo>
                  <a:pt x="332484" y="5070896"/>
                  <a:pt x="338064" y="5061474"/>
                  <a:pt x="343062" y="5053966"/>
                </a:cubicBezTo>
                <a:cubicBezTo>
                  <a:pt x="345504" y="5048910"/>
                  <a:pt x="349804" y="5040712"/>
                  <a:pt x="356432" y="5039800"/>
                </a:cubicBezTo>
                <a:cubicBezTo>
                  <a:pt x="364339" y="5037664"/>
                  <a:pt x="362016" y="5045328"/>
                  <a:pt x="362249" y="5050541"/>
                </a:cubicBezTo>
                <a:cubicBezTo>
                  <a:pt x="362366" y="5053148"/>
                  <a:pt x="359924" y="5058205"/>
                  <a:pt x="363879" y="5057136"/>
                </a:cubicBezTo>
                <a:cubicBezTo>
                  <a:pt x="368529" y="5056759"/>
                  <a:pt x="370273" y="5051011"/>
                  <a:pt x="372133" y="5047870"/>
                </a:cubicBezTo>
                <a:lnTo>
                  <a:pt x="407468" y="4979865"/>
                </a:lnTo>
                <a:lnTo>
                  <a:pt x="332463" y="4909039"/>
                </a:lnTo>
                <a:lnTo>
                  <a:pt x="334866" y="4909496"/>
                </a:lnTo>
                <a:cubicBezTo>
                  <a:pt x="347971" y="4909997"/>
                  <a:pt x="355635" y="4902638"/>
                  <a:pt x="371626" y="4913456"/>
                </a:cubicBezTo>
                <a:cubicBezTo>
                  <a:pt x="406968" y="4938407"/>
                  <a:pt x="409192" y="4923185"/>
                  <a:pt x="419410" y="4913373"/>
                </a:cubicBezTo>
                <a:cubicBezTo>
                  <a:pt x="419884" y="4906376"/>
                  <a:pt x="427074" y="4906013"/>
                  <a:pt x="430907" y="4902334"/>
                </a:cubicBezTo>
                <a:lnTo>
                  <a:pt x="439971" y="4897512"/>
                </a:lnTo>
                <a:lnTo>
                  <a:pt x="452359" y="4866893"/>
                </a:lnTo>
                <a:lnTo>
                  <a:pt x="439982" y="4852601"/>
                </a:lnTo>
                <a:cubicBezTo>
                  <a:pt x="426296" y="4836061"/>
                  <a:pt x="414064" y="4818642"/>
                  <a:pt x="412085" y="4804031"/>
                </a:cubicBezTo>
                <a:lnTo>
                  <a:pt x="397225" y="4782869"/>
                </a:lnTo>
                <a:cubicBezTo>
                  <a:pt x="376341" y="4788514"/>
                  <a:pt x="350748" y="4821596"/>
                  <a:pt x="320903" y="4825655"/>
                </a:cubicBezTo>
                <a:cubicBezTo>
                  <a:pt x="280319" y="4839561"/>
                  <a:pt x="201122" y="4860745"/>
                  <a:pt x="156685" y="4845640"/>
                </a:cubicBezTo>
                <a:cubicBezTo>
                  <a:pt x="150338" y="4843481"/>
                  <a:pt x="144699" y="4840582"/>
                  <a:pt x="139983" y="4836816"/>
                </a:cubicBezTo>
                <a:cubicBezTo>
                  <a:pt x="108159" y="4826262"/>
                  <a:pt x="68851" y="4758490"/>
                  <a:pt x="73788" y="4730136"/>
                </a:cubicBezTo>
                <a:cubicBezTo>
                  <a:pt x="71876" y="4716239"/>
                  <a:pt x="71876" y="4716239"/>
                  <a:pt x="84787" y="4699240"/>
                </a:cubicBezTo>
                <a:cubicBezTo>
                  <a:pt x="97261" y="4673239"/>
                  <a:pt x="152633" y="4649661"/>
                  <a:pt x="189060" y="4643364"/>
                </a:cubicBezTo>
                <a:lnTo>
                  <a:pt x="209828" y="4643375"/>
                </a:lnTo>
                <a:lnTo>
                  <a:pt x="216036" y="4637426"/>
                </a:lnTo>
                <a:lnTo>
                  <a:pt x="210583" y="4599026"/>
                </a:lnTo>
                <a:cubicBezTo>
                  <a:pt x="188378" y="4590375"/>
                  <a:pt x="177113" y="4597922"/>
                  <a:pt x="160244" y="4585696"/>
                </a:cubicBezTo>
                <a:cubicBezTo>
                  <a:pt x="128421" y="4575140"/>
                  <a:pt x="113590" y="4530433"/>
                  <a:pt x="90757" y="4497917"/>
                </a:cubicBezTo>
                <a:cubicBezTo>
                  <a:pt x="94115" y="4479731"/>
                  <a:pt x="92203" y="4465834"/>
                  <a:pt x="101489" y="4443673"/>
                </a:cubicBezTo>
                <a:cubicBezTo>
                  <a:pt x="109131" y="4430966"/>
                  <a:pt x="151591" y="4410107"/>
                  <a:pt x="162856" y="4402561"/>
                </a:cubicBezTo>
                <a:cubicBezTo>
                  <a:pt x="224430" y="4431889"/>
                  <a:pt x="235429" y="4400994"/>
                  <a:pt x="283855" y="4400426"/>
                </a:cubicBezTo>
                <a:cubicBezTo>
                  <a:pt x="276244" y="4389588"/>
                  <a:pt x="276244" y="4389588"/>
                  <a:pt x="274265" y="4374975"/>
                </a:cubicBezTo>
                <a:cubicBezTo>
                  <a:pt x="284182" y="4376681"/>
                  <a:pt x="284182" y="4376681"/>
                  <a:pt x="304111" y="4370918"/>
                </a:cubicBezTo>
                <a:cubicBezTo>
                  <a:pt x="300486" y="4365756"/>
                  <a:pt x="290896" y="4340306"/>
                  <a:pt x="287272" y="4335144"/>
                </a:cubicBezTo>
                <a:lnTo>
                  <a:pt x="279661" y="4324307"/>
                </a:lnTo>
                <a:lnTo>
                  <a:pt x="274029" y="4328080"/>
                </a:lnTo>
                <a:lnTo>
                  <a:pt x="288888" y="4349241"/>
                </a:lnTo>
                <a:lnTo>
                  <a:pt x="277919" y="4356589"/>
                </a:lnTo>
                <a:cubicBezTo>
                  <a:pt x="240824" y="4350325"/>
                  <a:pt x="171610" y="4333704"/>
                  <a:pt x="169662" y="4295545"/>
                </a:cubicBezTo>
                <a:cubicBezTo>
                  <a:pt x="120940" y="4296311"/>
                  <a:pt x="117286" y="4314697"/>
                  <a:pt x="75871" y="4278692"/>
                </a:cubicBezTo>
                <a:cubicBezTo>
                  <a:pt x="77518" y="4269240"/>
                  <a:pt x="75606" y="4255343"/>
                  <a:pt x="73628" y="4240731"/>
                </a:cubicBezTo>
                <a:cubicBezTo>
                  <a:pt x="107127" y="4218288"/>
                  <a:pt x="120371" y="4225353"/>
                  <a:pt x="140597" y="4219391"/>
                </a:cubicBezTo>
                <a:cubicBezTo>
                  <a:pt x="170738" y="4215135"/>
                  <a:pt x="182821" y="4151639"/>
                  <a:pt x="214941" y="4161995"/>
                </a:cubicBezTo>
                <a:cubicBezTo>
                  <a:pt x="301870" y="4111345"/>
                  <a:pt x="288953" y="4080534"/>
                  <a:pt x="267861" y="4015736"/>
                </a:cubicBezTo>
                <a:cubicBezTo>
                  <a:pt x="273197" y="4012160"/>
                  <a:pt x="275502" y="4003026"/>
                  <a:pt x="275502" y="4003026"/>
                </a:cubicBezTo>
                <a:cubicBezTo>
                  <a:pt x="292075" y="4015452"/>
                  <a:pt x="312567" y="4032840"/>
                  <a:pt x="324165" y="4049355"/>
                </a:cubicBezTo>
                <a:cubicBezTo>
                  <a:pt x="353678" y="4021234"/>
                  <a:pt x="388291" y="3942644"/>
                  <a:pt x="446602" y="3967327"/>
                </a:cubicBezTo>
                <a:cubicBezTo>
                  <a:pt x="447951" y="3958075"/>
                  <a:pt x="446270" y="3943265"/>
                  <a:pt x="442645" y="3938103"/>
                </a:cubicBezTo>
                <a:cubicBezTo>
                  <a:pt x="457268" y="3912368"/>
                  <a:pt x="505291" y="3852874"/>
                  <a:pt x="514579" y="3830713"/>
                </a:cubicBezTo>
                <a:cubicBezTo>
                  <a:pt x="517209" y="3791005"/>
                  <a:pt x="485604" y="3683919"/>
                  <a:pt x="467151" y="3647710"/>
                </a:cubicBezTo>
                <a:cubicBezTo>
                  <a:pt x="448698" y="3611500"/>
                  <a:pt x="432959" y="3666063"/>
                  <a:pt x="419580" y="3637079"/>
                </a:cubicBezTo>
                <a:cubicBezTo>
                  <a:pt x="397109" y="3605080"/>
                  <a:pt x="399342" y="3547422"/>
                  <a:pt x="375159" y="3524160"/>
                </a:cubicBezTo>
                <a:cubicBezTo>
                  <a:pt x="361619" y="3517294"/>
                  <a:pt x="338562" y="3533500"/>
                  <a:pt x="320047" y="3530725"/>
                </a:cubicBezTo>
                <a:cubicBezTo>
                  <a:pt x="338295" y="3510152"/>
                  <a:pt x="383090" y="3456615"/>
                  <a:pt x="422193" y="3453944"/>
                </a:cubicBezTo>
                <a:cubicBezTo>
                  <a:pt x="452432" y="3433686"/>
                  <a:pt x="464726" y="3488440"/>
                  <a:pt x="493286" y="3487520"/>
                </a:cubicBezTo>
                <a:cubicBezTo>
                  <a:pt x="521848" y="3486599"/>
                  <a:pt x="569212" y="3426787"/>
                  <a:pt x="594877" y="3449057"/>
                </a:cubicBezTo>
                <a:lnTo>
                  <a:pt x="656062" y="3542396"/>
                </a:lnTo>
                <a:cubicBezTo>
                  <a:pt x="674909" y="3569234"/>
                  <a:pt x="684529" y="3571139"/>
                  <a:pt x="708742" y="3570855"/>
                </a:cubicBezTo>
                <a:lnTo>
                  <a:pt x="719978" y="3586854"/>
                </a:lnTo>
                <a:cubicBezTo>
                  <a:pt x="704725" y="3588724"/>
                  <a:pt x="704725" y="3588724"/>
                  <a:pt x="695764" y="3587139"/>
                </a:cubicBezTo>
                <a:lnTo>
                  <a:pt x="678867" y="3598459"/>
                </a:lnTo>
                <a:cubicBezTo>
                  <a:pt x="683810" y="3611086"/>
                  <a:pt x="686200" y="3623335"/>
                  <a:pt x="689211" y="3635074"/>
                </a:cubicBezTo>
                <a:lnTo>
                  <a:pt x="694335" y="3647285"/>
                </a:lnTo>
                <a:lnTo>
                  <a:pt x="887147" y="3437367"/>
                </a:lnTo>
                <a:lnTo>
                  <a:pt x="920492" y="3446927"/>
                </a:lnTo>
                <a:cubicBezTo>
                  <a:pt x="932755" y="3451310"/>
                  <a:pt x="945741" y="3449540"/>
                  <a:pt x="949980" y="3440638"/>
                </a:cubicBezTo>
                <a:cubicBezTo>
                  <a:pt x="968387" y="3392717"/>
                  <a:pt x="1040349" y="3378367"/>
                  <a:pt x="1038108" y="3315854"/>
                </a:cubicBezTo>
                <a:cubicBezTo>
                  <a:pt x="1071474" y="3303737"/>
                  <a:pt x="1060484" y="3234090"/>
                  <a:pt x="1125678" y="3250180"/>
                </a:cubicBezTo>
                <a:cubicBezTo>
                  <a:pt x="1144255" y="3255217"/>
                  <a:pt x="1151022" y="3224778"/>
                  <a:pt x="1168249" y="3214103"/>
                </a:cubicBezTo>
                <a:cubicBezTo>
                  <a:pt x="1237152" y="3171410"/>
                  <a:pt x="1276659" y="3106991"/>
                  <a:pt x="1298316" y="3031381"/>
                </a:cubicBezTo>
                <a:cubicBezTo>
                  <a:pt x="1307516" y="3007421"/>
                  <a:pt x="1321586" y="2996420"/>
                  <a:pt x="1346835" y="2999034"/>
                </a:cubicBezTo>
                <a:cubicBezTo>
                  <a:pt x="1361436" y="3037914"/>
                  <a:pt x="1347995" y="3070777"/>
                  <a:pt x="1321569" y="3105410"/>
                </a:cubicBezTo>
                <a:cubicBezTo>
                  <a:pt x="1304835" y="3125477"/>
                  <a:pt x="1293266" y="3149192"/>
                  <a:pt x="1283186" y="3173839"/>
                </a:cubicBezTo>
                <a:lnTo>
                  <a:pt x="1266439" y="3215922"/>
                </a:lnTo>
                <a:lnTo>
                  <a:pt x="1270057" y="3218326"/>
                </a:lnTo>
                <a:cubicBezTo>
                  <a:pt x="1285575" y="3229559"/>
                  <a:pt x="1300351" y="3241289"/>
                  <a:pt x="1304829" y="3242083"/>
                </a:cubicBezTo>
                <a:lnTo>
                  <a:pt x="1338330" y="3219638"/>
                </a:lnTo>
                <a:cubicBezTo>
                  <a:pt x="1348706" y="3212687"/>
                  <a:pt x="1354273" y="3194539"/>
                  <a:pt x="1367517" y="3201603"/>
                </a:cubicBezTo>
                <a:cubicBezTo>
                  <a:pt x="1378780" y="3194057"/>
                  <a:pt x="1405632" y="3222363"/>
                  <a:pt x="1416897" y="3214816"/>
                </a:cubicBezTo>
                <a:cubicBezTo>
                  <a:pt x="1431492" y="3212628"/>
                  <a:pt x="1418516" y="3228911"/>
                  <a:pt x="1450071" y="3216117"/>
                </a:cubicBezTo>
                <a:cubicBezTo>
                  <a:pt x="1455970" y="3235693"/>
                  <a:pt x="1486010" y="3199629"/>
                  <a:pt x="1498955" y="3206892"/>
                </a:cubicBezTo>
                <a:cubicBezTo>
                  <a:pt x="1495599" y="3225081"/>
                  <a:pt x="1459594" y="3240853"/>
                  <a:pt x="1446979" y="3257653"/>
                </a:cubicBezTo>
                <a:lnTo>
                  <a:pt x="1447725" y="3258230"/>
                </a:lnTo>
                <a:lnTo>
                  <a:pt x="1464316" y="3260426"/>
                </a:lnTo>
                <a:lnTo>
                  <a:pt x="1475300" y="3271651"/>
                </a:lnTo>
                <a:lnTo>
                  <a:pt x="1482429" y="3273369"/>
                </a:lnTo>
                <a:lnTo>
                  <a:pt x="1483203" y="3279255"/>
                </a:lnTo>
                <a:lnTo>
                  <a:pt x="1489993" y="3285763"/>
                </a:lnTo>
                <a:cubicBezTo>
                  <a:pt x="1494127" y="3286553"/>
                  <a:pt x="1498791" y="3283632"/>
                  <a:pt x="1507469" y="3277195"/>
                </a:cubicBezTo>
                <a:cubicBezTo>
                  <a:pt x="1517379" y="3269486"/>
                  <a:pt x="1525360" y="3260607"/>
                  <a:pt x="1531574" y="3250708"/>
                </a:cubicBezTo>
                <a:lnTo>
                  <a:pt x="1540937" y="3228098"/>
                </a:lnTo>
                <a:lnTo>
                  <a:pt x="1524208" y="3213315"/>
                </a:lnTo>
                <a:lnTo>
                  <a:pt x="1544045" y="3220590"/>
                </a:lnTo>
                <a:lnTo>
                  <a:pt x="1545077" y="3218100"/>
                </a:lnTo>
                <a:cubicBezTo>
                  <a:pt x="1546172" y="3211908"/>
                  <a:pt x="1547134" y="3200794"/>
                  <a:pt x="1540713" y="3197308"/>
                </a:cubicBezTo>
                <a:cubicBezTo>
                  <a:pt x="1526577" y="3189145"/>
                  <a:pt x="1536485" y="3181436"/>
                  <a:pt x="1540045" y="3172700"/>
                </a:cubicBezTo>
                <a:cubicBezTo>
                  <a:pt x="1547359" y="3162613"/>
                  <a:pt x="1553376" y="3151335"/>
                  <a:pt x="1559463" y="3142519"/>
                </a:cubicBezTo>
                <a:lnTo>
                  <a:pt x="1567543" y="3132159"/>
                </a:lnTo>
                <a:lnTo>
                  <a:pt x="1563148" y="3128071"/>
                </a:lnTo>
                <a:cubicBezTo>
                  <a:pt x="1555149" y="3120513"/>
                  <a:pt x="1547696" y="3112259"/>
                  <a:pt x="1543404" y="3102508"/>
                </a:cubicBezTo>
                <a:cubicBezTo>
                  <a:pt x="1552049" y="3106705"/>
                  <a:pt x="1558173" y="3109040"/>
                  <a:pt x="1566814" y="3113238"/>
                </a:cubicBezTo>
                <a:lnTo>
                  <a:pt x="1583510" y="3117260"/>
                </a:lnTo>
                <a:lnTo>
                  <a:pt x="1592758" y="3110965"/>
                </a:lnTo>
                <a:lnTo>
                  <a:pt x="1605989" y="3107564"/>
                </a:lnTo>
                <a:lnTo>
                  <a:pt x="1605858" y="3093857"/>
                </a:lnTo>
                <a:cubicBezTo>
                  <a:pt x="1600539" y="3070188"/>
                  <a:pt x="1608898" y="3054440"/>
                  <a:pt x="1624815" y="3044275"/>
                </a:cubicBezTo>
                <a:cubicBezTo>
                  <a:pt x="1637466" y="3038278"/>
                  <a:pt x="1647598" y="3030420"/>
                  <a:pt x="1661339" y="3023033"/>
                </a:cubicBezTo>
                <a:lnTo>
                  <a:pt x="1666178" y="3020584"/>
                </a:lnTo>
                <a:lnTo>
                  <a:pt x="1662514" y="3009284"/>
                </a:lnTo>
                <a:cubicBezTo>
                  <a:pt x="1658074" y="2995271"/>
                  <a:pt x="1654129" y="2982870"/>
                  <a:pt x="1651098" y="2974561"/>
                </a:cubicBezTo>
                <a:lnTo>
                  <a:pt x="1661259" y="2965768"/>
                </a:lnTo>
                <a:cubicBezTo>
                  <a:pt x="1679602" y="2976405"/>
                  <a:pt x="1670262" y="2975652"/>
                  <a:pt x="1684439" y="2972220"/>
                </a:cubicBezTo>
                <a:cubicBezTo>
                  <a:pt x="1692064" y="2930266"/>
                  <a:pt x="1765699" y="2901887"/>
                  <a:pt x="1804455" y="2885553"/>
                </a:cubicBezTo>
                <a:lnTo>
                  <a:pt x="1839768" y="2854991"/>
                </a:lnTo>
                <a:cubicBezTo>
                  <a:pt x="1854191" y="2850882"/>
                  <a:pt x="1887528" y="2848540"/>
                  <a:pt x="1901950" y="2844429"/>
                </a:cubicBezTo>
                <a:cubicBezTo>
                  <a:pt x="1916947" y="2831451"/>
                  <a:pt x="1888918" y="2830126"/>
                  <a:pt x="1913500" y="2817224"/>
                </a:cubicBezTo>
                <a:lnTo>
                  <a:pt x="1920104" y="2815332"/>
                </a:lnTo>
                <a:lnTo>
                  <a:pt x="1923507" y="2806881"/>
                </a:lnTo>
                <a:cubicBezTo>
                  <a:pt x="1935745" y="2791709"/>
                  <a:pt x="1948049" y="2778996"/>
                  <a:pt x="1962882" y="2766201"/>
                </a:cubicBezTo>
                <a:cubicBezTo>
                  <a:pt x="1982568" y="2745863"/>
                  <a:pt x="1979704" y="2733641"/>
                  <a:pt x="1952859" y="2723426"/>
                </a:cubicBezTo>
                <a:cubicBezTo>
                  <a:pt x="1949034" y="2722318"/>
                  <a:pt x="1945211" y="2721210"/>
                  <a:pt x="1937559" y="2718994"/>
                </a:cubicBezTo>
                <a:cubicBezTo>
                  <a:pt x="1965231" y="2713174"/>
                  <a:pt x="1980826" y="2681884"/>
                  <a:pt x="2014225" y="2700507"/>
                </a:cubicBezTo>
                <a:cubicBezTo>
                  <a:pt x="2008765" y="2685906"/>
                  <a:pt x="1995993" y="2681393"/>
                  <a:pt x="2003307" y="2671307"/>
                </a:cubicBezTo>
                <a:cubicBezTo>
                  <a:pt x="2006865" y="2662570"/>
                  <a:pt x="2016909" y="2659784"/>
                  <a:pt x="2025657" y="2655806"/>
                </a:cubicBezTo>
                <a:cubicBezTo>
                  <a:pt x="2034403" y="2651829"/>
                  <a:pt x="2044381" y="2646580"/>
                  <a:pt x="2040286" y="2635630"/>
                </a:cubicBezTo>
                <a:cubicBezTo>
                  <a:pt x="2034762" y="2618569"/>
                  <a:pt x="2044604" y="2608399"/>
                  <a:pt x="2057044" y="2600609"/>
                </a:cubicBezTo>
                <a:cubicBezTo>
                  <a:pt x="2067022" y="2595360"/>
                  <a:pt x="2073172" y="2589004"/>
                  <a:pt x="2072770" y="2574240"/>
                </a:cubicBezTo>
                <a:cubicBezTo>
                  <a:pt x="2073340" y="2560368"/>
                  <a:pt x="2090207" y="2543891"/>
                  <a:pt x="2109299" y="2537212"/>
                </a:cubicBezTo>
                <a:lnTo>
                  <a:pt x="2112083" y="2536787"/>
                </a:lnTo>
                <a:lnTo>
                  <a:pt x="2114255" y="2503926"/>
                </a:lnTo>
                <a:cubicBezTo>
                  <a:pt x="2124748" y="2486006"/>
                  <a:pt x="2130404" y="2472274"/>
                  <a:pt x="2141131" y="2454615"/>
                </a:cubicBezTo>
                <a:cubicBezTo>
                  <a:pt x="2152444" y="2427149"/>
                  <a:pt x="2134672" y="2407644"/>
                  <a:pt x="2156140" y="2371387"/>
                </a:cubicBezTo>
                <a:cubicBezTo>
                  <a:pt x="2236204" y="2232321"/>
                  <a:pt x="2411350" y="2168178"/>
                  <a:pt x="2509229" y="2136026"/>
                </a:cubicBezTo>
                <a:lnTo>
                  <a:pt x="2569691" y="2083692"/>
                </a:lnTo>
                <a:cubicBezTo>
                  <a:pt x="2623108" y="2063509"/>
                  <a:pt x="2639824" y="2092300"/>
                  <a:pt x="2715281" y="2026990"/>
                </a:cubicBezTo>
                <a:lnTo>
                  <a:pt x="2747150" y="2032776"/>
                </a:lnTo>
                <a:lnTo>
                  <a:pt x="2702852" y="2067117"/>
                </a:lnTo>
                <a:cubicBezTo>
                  <a:pt x="2685627" y="2077790"/>
                  <a:pt x="2678860" y="2108231"/>
                  <a:pt x="2660286" y="2103194"/>
                </a:cubicBezTo>
                <a:cubicBezTo>
                  <a:pt x="2595092" y="2087103"/>
                  <a:pt x="2606080" y="2156750"/>
                  <a:pt x="2572712" y="2168868"/>
                </a:cubicBezTo>
                <a:cubicBezTo>
                  <a:pt x="2574957" y="2231380"/>
                  <a:pt x="2502993" y="2245731"/>
                  <a:pt x="2484589" y="2293650"/>
                </a:cubicBezTo>
                <a:cubicBezTo>
                  <a:pt x="2480347" y="2302552"/>
                  <a:pt x="2467364" y="2304322"/>
                  <a:pt x="2455099" y="2299941"/>
                </a:cubicBezTo>
                <a:lnTo>
                  <a:pt x="2421754" y="2290380"/>
                </a:lnTo>
                <a:lnTo>
                  <a:pt x="2407754" y="2305623"/>
                </a:lnTo>
                <a:lnTo>
                  <a:pt x="2462295" y="2355626"/>
                </a:lnTo>
                <a:lnTo>
                  <a:pt x="2462755" y="2352948"/>
                </a:lnTo>
                <a:cubicBezTo>
                  <a:pt x="2466984" y="2344635"/>
                  <a:pt x="2473202" y="2338615"/>
                  <a:pt x="2479803" y="2336861"/>
                </a:cubicBezTo>
                <a:cubicBezTo>
                  <a:pt x="2484206" y="2335689"/>
                  <a:pt x="2488777" y="2336415"/>
                  <a:pt x="2493047" y="2339623"/>
                </a:cubicBezTo>
                <a:cubicBezTo>
                  <a:pt x="2500466" y="2345843"/>
                  <a:pt x="2507198" y="2350096"/>
                  <a:pt x="2513448" y="2352809"/>
                </a:cubicBezTo>
                <a:lnTo>
                  <a:pt x="2524945" y="2355402"/>
                </a:lnTo>
                <a:lnTo>
                  <a:pt x="2529848" y="2346893"/>
                </a:lnTo>
                <a:cubicBezTo>
                  <a:pt x="2541535" y="2323872"/>
                  <a:pt x="2553322" y="2299986"/>
                  <a:pt x="2589100" y="2301353"/>
                </a:cubicBezTo>
                <a:cubicBezTo>
                  <a:pt x="2595412" y="2302006"/>
                  <a:pt x="2599651" y="2293102"/>
                  <a:pt x="2603532" y="2287277"/>
                </a:cubicBezTo>
                <a:cubicBezTo>
                  <a:pt x="2648536" y="2257679"/>
                  <a:pt x="2670818" y="2203933"/>
                  <a:pt x="2718251" y="2180816"/>
                </a:cubicBezTo>
                <a:cubicBezTo>
                  <a:pt x="2755498" y="2162873"/>
                  <a:pt x="2774529" y="2136816"/>
                  <a:pt x="2788333" y="2100877"/>
                </a:cubicBezTo>
                <a:lnTo>
                  <a:pt x="2803160" y="2063620"/>
                </a:lnTo>
                <a:lnTo>
                  <a:pt x="2803571" y="2064072"/>
                </a:lnTo>
                <a:cubicBezTo>
                  <a:pt x="2813631" y="2064666"/>
                  <a:pt x="2838448" y="2052024"/>
                  <a:pt x="2847550" y="2052519"/>
                </a:cubicBezTo>
                <a:cubicBezTo>
                  <a:pt x="2772664" y="2108962"/>
                  <a:pt x="2774050" y="2159858"/>
                  <a:pt x="2732750" y="2213280"/>
                </a:cubicBezTo>
                <a:lnTo>
                  <a:pt x="2718513" y="2230156"/>
                </a:lnTo>
                <a:lnTo>
                  <a:pt x="2725275" y="2226380"/>
                </a:lnTo>
                <a:lnTo>
                  <a:pt x="2727560" y="2227916"/>
                </a:lnTo>
                <a:cubicBezTo>
                  <a:pt x="2748068" y="2217380"/>
                  <a:pt x="2760457" y="2211889"/>
                  <a:pt x="2780965" y="2201352"/>
                </a:cubicBezTo>
                <a:cubicBezTo>
                  <a:pt x="2787714" y="2199807"/>
                  <a:pt x="2791986" y="2199363"/>
                  <a:pt x="2796941" y="2197166"/>
                </a:cubicBezTo>
                <a:cubicBezTo>
                  <a:pt x="2819927" y="2185531"/>
                  <a:pt x="2844706" y="2174550"/>
                  <a:pt x="2870594" y="2165970"/>
                </a:cubicBezTo>
                <a:cubicBezTo>
                  <a:pt x="2882641" y="2161354"/>
                  <a:pt x="2894517" y="2157176"/>
                  <a:pt x="2906254" y="2152698"/>
                </a:cubicBezTo>
                <a:lnTo>
                  <a:pt x="2938526" y="2138729"/>
                </a:lnTo>
                <a:lnTo>
                  <a:pt x="2938606" y="2138720"/>
                </a:lnTo>
                <a:cubicBezTo>
                  <a:pt x="2938606" y="2138720"/>
                  <a:pt x="2938606" y="2138720"/>
                  <a:pt x="2941084" y="2137622"/>
                </a:cubicBezTo>
                <a:lnTo>
                  <a:pt x="2938526" y="2138729"/>
                </a:lnTo>
                <a:lnTo>
                  <a:pt x="2934334" y="2139166"/>
                </a:lnTo>
                <a:cubicBezTo>
                  <a:pt x="2935019" y="2137415"/>
                  <a:pt x="2935703" y="2135665"/>
                  <a:pt x="2939975" y="2135219"/>
                </a:cubicBezTo>
                <a:cubicBezTo>
                  <a:pt x="2939975" y="2135219"/>
                  <a:pt x="2942452" y="2134121"/>
                  <a:pt x="2942452" y="2134121"/>
                </a:cubicBezTo>
                <a:cubicBezTo>
                  <a:pt x="2943137" y="2132370"/>
                  <a:pt x="2941343" y="2131717"/>
                  <a:pt x="2940659" y="2133468"/>
                </a:cubicBezTo>
                <a:cubicBezTo>
                  <a:pt x="2922204" y="2138753"/>
                  <a:pt x="2896741" y="2151485"/>
                  <a:pt x="2874017" y="2157215"/>
                </a:cubicBezTo>
                <a:cubicBezTo>
                  <a:pt x="2871113" y="2154160"/>
                  <a:pt x="2868636" y="2155258"/>
                  <a:pt x="2874275" y="2151310"/>
                </a:cubicBezTo>
                <a:cubicBezTo>
                  <a:pt x="2877862" y="2152617"/>
                  <a:pt x="2885296" y="2149322"/>
                  <a:pt x="2892729" y="2146026"/>
                </a:cubicBezTo>
                <a:cubicBezTo>
                  <a:pt x="2890512" y="2141220"/>
                  <a:pt x="2909390" y="2140090"/>
                  <a:pt x="2921096" y="2136349"/>
                </a:cubicBezTo>
                <a:cubicBezTo>
                  <a:pt x="2951939" y="2125574"/>
                  <a:pt x="2984152" y="2111296"/>
                  <a:pt x="3017898" y="2103577"/>
                </a:cubicBezTo>
                <a:cubicBezTo>
                  <a:pt x="3022169" y="2103131"/>
                  <a:pt x="3023963" y="2103784"/>
                  <a:pt x="3028234" y="2103338"/>
                </a:cubicBezTo>
                <a:cubicBezTo>
                  <a:pt x="3039255" y="2101348"/>
                  <a:pt x="3060871" y="2093215"/>
                  <a:pt x="3068729" y="2094075"/>
                </a:cubicBezTo>
                <a:cubicBezTo>
                  <a:pt x="3067621" y="2091671"/>
                  <a:pt x="3068305" y="2089921"/>
                  <a:pt x="3074370" y="2090127"/>
                </a:cubicBezTo>
                <a:cubicBezTo>
                  <a:pt x="3076848" y="2089028"/>
                  <a:pt x="3093249" y="2088997"/>
                  <a:pt x="3093933" y="2087245"/>
                </a:cubicBezTo>
                <a:cubicBezTo>
                  <a:pt x="3091455" y="2088343"/>
                  <a:pt x="3092140" y="2086593"/>
                  <a:pt x="3090346" y="2085941"/>
                </a:cubicBezTo>
                <a:cubicBezTo>
                  <a:pt x="3108116" y="2082407"/>
                  <a:pt x="3118454" y="2082169"/>
                  <a:pt x="3135538" y="2080386"/>
                </a:cubicBezTo>
                <a:cubicBezTo>
                  <a:pt x="3134594" y="2088041"/>
                  <a:pt x="3113922" y="2088518"/>
                  <a:pt x="3101108" y="2089856"/>
                </a:cubicBezTo>
                <a:cubicBezTo>
                  <a:pt x="3092092" y="2094574"/>
                  <a:pt x="3081797" y="2097328"/>
                  <a:pt x="3070745" y="2100057"/>
                </a:cubicBezTo>
                <a:lnTo>
                  <a:pt x="3041345" y="2108517"/>
                </a:lnTo>
                <a:lnTo>
                  <a:pt x="3036518" y="2108351"/>
                </a:lnTo>
                <a:cubicBezTo>
                  <a:pt x="3036518" y="2108351"/>
                  <a:pt x="3036518" y="2108351"/>
                  <a:pt x="3035833" y="2110102"/>
                </a:cubicBezTo>
                <a:lnTo>
                  <a:pt x="3041345" y="2108517"/>
                </a:lnTo>
                <a:lnTo>
                  <a:pt x="3042582" y="2108557"/>
                </a:lnTo>
                <a:cubicBezTo>
                  <a:pt x="3043691" y="2110961"/>
                  <a:pt x="3041214" y="2112060"/>
                  <a:pt x="3039419" y="2111406"/>
                </a:cubicBezTo>
                <a:cubicBezTo>
                  <a:pt x="3038735" y="2113158"/>
                  <a:pt x="3038735" y="2113158"/>
                  <a:pt x="3038735" y="2113158"/>
                </a:cubicBezTo>
                <a:cubicBezTo>
                  <a:pt x="3062570" y="2109830"/>
                  <a:pt x="3091361" y="2104307"/>
                  <a:pt x="3112293" y="2097925"/>
                </a:cubicBezTo>
                <a:cubicBezTo>
                  <a:pt x="3126901" y="2097241"/>
                  <a:pt x="3143986" y="2095458"/>
                  <a:pt x="3154747" y="2099372"/>
                </a:cubicBezTo>
                <a:cubicBezTo>
                  <a:pt x="3102122" y="2108223"/>
                  <a:pt x="3062995" y="2113984"/>
                  <a:pt x="3027195" y="2126957"/>
                </a:cubicBezTo>
                <a:lnTo>
                  <a:pt x="2999273" y="2133344"/>
                </a:lnTo>
                <a:lnTo>
                  <a:pt x="3000601" y="2140595"/>
                </a:lnTo>
                <a:cubicBezTo>
                  <a:pt x="3001248" y="2144130"/>
                  <a:pt x="3001766" y="2146959"/>
                  <a:pt x="3002286" y="2149790"/>
                </a:cubicBezTo>
                <a:lnTo>
                  <a:pt x="3005105" y="2158230"/>
                </a:lnTo>
                <a:lnTo>
                  <a:pt x="3012694" y="2158760"/>
                </a:lnTo>
                <a:lnTo>
                  <a:pt x="3039233" y="2187887"/>
                </a:lnTo>
                <a:cubicBezTo>
                  <a:pt x="3044263" y="2188185"/>
                  <a:pt x="3052982" y="2185174"/>
                  <a:pt x="3061583" y="2182149"/>
                </a:cubicBezTo>
                <a:lnTo>
                  <a:pt x="3069337" y="2180065"/>
                </a:lnTo>
                <a:lnTo>
                  <a:pt x="3102558" y="2162831"/>
                </a:lnTo>
                <a:cubicBezTo>
                  <a:pt x="3133381" y="2156134"/>
                  <a:pt x="3166553" y="2157513"/>
                  <a:pt x="3201794" y="2170214"/>
                </a:cubicBezTo>
                <a:cubicBezTo>
                  <a:pt x="3228362" y="2178117"/>
                  <a:pt x="3233654" y="2169175"/>
                  <a:pt x="3225583" y="2139281"/>
                </a:cubicBezTo>
                <a:cubicBezTo>
                  <a:pt x="3213311" y="2105372"/>
                  <a:pt x="3219149" y="2089951"/>
                  <a:pt x="3243645" y="2086538"/>
                </a:cubicBezTo>
                <a:cubicBezTo>
                  <a:pt x="3257613" y="2082389"/>
                  <a:pt x="3272888" y="2080660"/>
                  <a:pt x="3285818" y="2070854"/>
                </a:cubicBezTo>
                <a:cubicBezTo>
                  <a:pt x="3293729" y="2066750"/>
                  <a:pt x="3304258" y="2067483"/>
                  <a:pt x="3315551" y="2077116"/>
                </a:cubicBezTo>
                <a:cubicBezTo>
                  <a:pt x="3319752" y="2081133"/>
                  <a:pt x="3322369" y="2085971"/>
                  <a:pt x="3324498" y="2078671"/>
                </a:cubicBezTo>
                <a:cubicBezTo>
                  <a:pt x="3331702" y="2047049"/>
                  <a:pt x="3356470" y="2040396"/>
                  <a:pt x="3378350" y="2032146"/>
                </a:cubicBezTo>
                <a:cubicBezTo>
                  <a:pt x="3400227" y="2023893"/>
                  <a:pt x="3417904" y="2011625"/>
                  <a:pt x="3420635" y="1979226"/>
                </a:cubicBezTo>
                <a:cubicBezTo>
                  <a:pt x="3421726" y="1966267"/>
                  <a:pt x="3427782" y="1966223"/>
                  <a:pt x="3439074" y="1975854"/>
                </a:cubicBezTo>
                <a:cubicBezTo>
                  <a:pt x="3461659" y="1995121"/>
                  <a:pt x="3463241" y="1994300"/>
                  <a:pt x="3466735" y="1970800"/>
                </a:cubicBezTo>
                <a:cubicBezTo>
                  <a:pt x="3473175" y="1930279"/>
                  <a:pt x="3486435" y="1898617"/>
                  <a:pt x="3523043" y="1895116"/>
                </a:cubicBezTo>
                <a:cubicBezTo>
                  <a:pt x="3533846" y="1892608"/>
                  <a:pt x="3547538" y="1891701"/>
                  <a:pt x="3559923" y="1888375"/>
                </a:cubicBezTo>
                <a:cubicBezTo>
                  <a:pt x="3570452" y="1889108"/>
                  <a:pt x="3580219" y="1880944"/>
                  <a:pt x="3588836" y="1904356"/>
                </a:cubicBezTo>
                <a:cubicBezTo>
                  <a:pt x="3592490" y="1914853"/>
                  <a:pt x="3605638" y="1920425"/>
                  <a:pt x="3613003" y="1922800"/>
                </a:cubicBezTo>
                <a:cubicBezTo>
                  <a:pt x="3641154" y="1929884"/>
                  <a:pt x="3665649" y="1926469"/>
                  <a:pt x="3685182" y="1910141"/>
                </a:cubicBezTo>
                <a:cubicBezTo>
                  <a:pt x="3701550" y="1895452"/>
                  <a:pt x="3700240" y="1893032"/>
                  <a:pt x="3681367" y="1865647"/>
                </a:cubicBezTo>
                <a:cubicBezTo>
                  <a:pt x="3669038" y="1850355"/>
                  <a:pt x="3664075" y="1837439"/>
                  <a:pt x="3667022" y="1820421"/>
                </a:cubicBezTo>
                <a:cubicBezTo>
                  <a:pt x="3676950" y="1846251"/>
                  <a:pt x="3692442" y="1859900"/>
                  <a:pt x="3709300" y="1857350"/>
                </a:cubicBezTo>
                <a:cubicBezTo>
                  <a:pt x="3732486" y="1851518"/>
                  <a:pt x="3755127" y="1852165"/>
                  <a:pt x="3775528" y="1897349"/>
                </a:cubicBezTo>
                <a:cubicBezTo>
                  <a:pt x="3766966" y="1855318"/>
                  <a:pt x="3783061" y="1843869"/>
                  <a:pt x="3807557" y="1840457"/>
                </a:cubicBezTo>
                <a:cubicBezTo>
                  <a:pt x="3819668" y="1840370"/>
                  <a:pt x="3823652" y="1829008"/>
                  <a:pt x="3827635" y="1817647"/>
                </a:cubicBezTo>
                <a:lnTo>
                  <a:pt x="3833926" y="1806523"/>
                </a:lnTo>
                <a:lnTo>
                  <a:pt x="3828666" y="1767036"/>
                </a:lnTo>
                <a:lnTo>
                  <a:pt x="3833504" y="1762849"/>
                </a:lnTo>
                <a:lnTo>
                  <a:pt x="3847009" y="1777674"/>
                </a:lnTo>
                <a:cubicBezTo>
                  <a:pt x="3851803" y="1777712"/>
                  <a:pt x="3852785" y="1781164"/>
                  <a:pt x="3852498" y="1785714"/>
                </a:cubicBezTo>
                <a:lnTo>
                  <a:pt x="3850986" y="1796102"/>
                </a:lnTo>
                <a:lnTo>
                  <a:pt x="3855042" y="1798072"/>
                </a:lnTo>
                <a:lnTo>
                  <a:pt x="3887747" y="1782133"/>
                </a:lnTo>
                <a:cubicBezTo>
                  <a:pt x="3911027" y="1772640"/>
                  <a:pt x="3931895" y="1768984"/>
                  <a:pt x="3955557" y="1774392"/>
                </a:cubicBezTo>
                <a:lnTo>
                  <a:pt x="3966540" y="1778790"/>
                </a:lnTo>
                <a:lnTo>
                  <a:pt x="3975542" y="1750208"/>
                </a:lnTo>
                <a:cubicBezTo>
                  <a:pt x="3982964" y="1733967"/>
                  <a:pt x="3993001" y="1722562"/>
                  <a:pt x="4011170" y="1722432"/>
                </a:cubicBezTo>
                <a:cubicBezTo>
                  <a:pt x="4029337" y="1722300"/>
                  <a:pt x="4043576" y="1714913"/>
                  <a:pt x="4056507" y="1705106"/>
                </a:cubicBezTo>
                <a:cubicBezTo>
                  <a:pt x="4069711" y="1692060"/>
                  <a:pt x="4085806" y="1680613"/>
                  <a:pt x="4108936" y="1693398"/>
                </a:cubicBezTo>
                <a:lnTo>
                  <a:pt x="4109193" y="1693479"/>
                </a:lnTo>
                <a:lnTo>
                  <a:pt x="4100637" y="1680025"/>
                </a:lnTo>
                <a:cubicBezTo>
                  <a:pt x="4057378" y="1691418"/>
                  <a:pt x="3957689" y="1690252"/>
                  <a:pt x="3946243" y="1638760"/>
                </a:cubicBezTo>
                <a:cubicBezTo>
                  <a:pt x="3945525" y="1632985"/>
                  <a:pt x="3945807" y="1624630"/>
                  <a:pt x="3946960" y="1614933"/>
                </a:cubicBezTo>
                <a:lnTo>
                  <a:pt x="3949621" y="1600660"/>
                </a:lnTo>
                <a:lnTo>
                  <a:pt x="3920193" y="1614409"/>
                </a:lnTo>
                <a:cubicBezTo>
                  <a:pt x="3896296" y="1625062"/>
                  <a:pt x="3878448" y="1623149"/>
                  <a:pt x="3862715" y="1603842"/>
                </a:cubicBezTo>
                <a:cubicBezTo>
                  <a:pt x="3880860" y="1566139"/>
                  <a:pt x="3914209" y="1552094"/>
                  <a:pt x="3957921" y="1545766"/>
                </a:cubicBezTo>
                <a:cubicBezTo>
                  <a:pt x="4010558" y="1540396"/>
                  <a:pt x="4059409" y="1510392"/>
                  <a:pt x="4109168" y="1491497"/>
                </a:cubicBezTo>
                <a:cubicBezTo>
                  <a:pt x="4145015" y="1475517"/>
                  <a:pt x="4177306" y="1470168"/>
                  <a:pt x="4216406" y="1483171"/>
                </a:cubicBezTo>
                <a:cubicBezTo>
                  <a:pt x="4266398" y="1499543"/>
                  <a:pt x="4321149" y="1476778"/>
                  <a:pt x="4374166" y="1486867"/>
                </a:cubicBezTo>
                <a:cubicBezTo>
                  <a:pt x="4377645" y="1486139"/>
                  <a:pt x="4381747" y="1484926"/>
                  <a:pt x="4385471" y="1484499"/>
                </a:cubicBezTo>
                <a:lnTo>
                  <a:pt x="4392333" y="1486279"/>
                </a:lnTo>
                <a:lnTo>
                  <a:pt x="4412311" y="1479961"/>
                </a:lnTo>
                <a:lnTo>
                  <a:pt x="4413062" y="1471911"/>
                </a:lnTo>
                <a:cubicBezTo>
                  <a:pt x="4412901" y="1464376"/>
                  <a:pt x="4413274" y="1457425"/>
                  <a:pt x="4418352" y="1453028"/>
                </a:cubicBezTo>
                <a:cubicBezTo>
                  <a:pt x="4463337" y="1414094"/>
                  <a:pt x="4513307" y="1379684"/>
                  <a:pt x="4559259" y="1339912"/>
                </a:cubicBezTo>
                <a:cubicBezTo>
                  <a:pt x="4588913" y="1323083"/>
                  <a:pt x="4616596" y="1334475"/>
                  <a:pt x="4645679" y="1326513"/>
                </a:cubicBezTo>
                <a:cubicBezTo>
                  <a:pt x="4674278" y="1318973"/>
                  <a:pt x="4701639" y="1269241"/>
                  <a:pt x="4729904" y="1270828"/>
                </a:cubicBezTo>
                <a:cubicBezTo>
                  <a:pt x="4719411" y="1288747"/>
                  <a:pt x="4719411" y="1288747"/>
                  <a:pt x="4709255" y="1297539"/>
                </a:cubicBezTo>
                <a:lnTo>
                  <a:pt x="4713754" y="1302480"/>
                </a:lnTo>
                <a:lnTo>
                  <a:pt x="4738908" y="1280708"/>
                </a:lnTo>
                <a:cubicBezTo>
                  <a:pt x="4753330" y="1276599"/>
                  <a:pt x="4783892" y="1241775"/>
                  <a:pt x="4789548" y="1228043"/>
                </a:cubicBezTo>
                <a:cubicBezTo>
                  <a:pt x="4802530" y="1229947"/>
                  <a:pt x="4814285" y="1227418"/>
                  <a:pt x="4825160" y="1222367"/>
                </a:cubicBezTo>
                <a:lnTo>
                  <a:pt x="4836421" y="1214639"/>
                </a:lnTo>
                <a:lnTo>
                  <a:pt x="4837067" y="1208762"/>
                </a:lnTo>
                <a:cubicBezTo>
                  <a:pt x="4838526" y="1204906"/>
                  <a:pt x="4841036" y="1202054"/>
                  <a:pt x="4844991" y="1200002"/>
                </a:cubicBezTo>
                <a:cubicBezTo>
                  <a:pt x="4847365" y="1198771"/>
                  <a:pt x="4849356" y="1198707"/>
                  <a:pt x="4851094" y="1199402"/>
                </a:cubicBezTo>
                <a:lnTo>
                  <a:pt x="4854425" y="1202282"/>
                </a:lnTo>
                <a:lnTo>
                  <a:pt x="4855493" y="1201550"/>
                </a:lnTo>
                <a:cubicBezTo>
                  <a:pt x="4874418" y="1185170"/>
                  <a:pt x="4891211" y="1166332"/>
                  <a:pt x="4908651" y="1160310"/>
                </a:cubicBezTo>
                <a:lnTo>
                  <a:pt x="4895144" y="1145485"/>
                </a:lnTo>
                <a:cubicBezTo>
                  <a:pt x="4909566" y="1141376"/>
                  <a:pt x="4919724" y="1132585"/>
                  <a:pt x="4924562" y="1128398"/>
                </a:cubicBezTo>
                <a:lnTo>
                  <a:pt x="4938067" y="1143221"/>
                </a:lnTo>
                <a:cubicBezTo>
                  <a:pt x="4968057" y="1117265"/>
                  <a:pt x="4963793" y="1112584"/>
                  <a:pt x="4970029" y="1089044"/>
                </a:cubicBezTo>
                <a:cubicBezTo>
                  <a:pt x="4984107" y="1095002"/>
                  <a:pt x="4984107" y="1095002"/>
                  <a:pt x="4993209" y="1095495"/>
                </a:cubicBezTo>
                <a:cubicBezTo>
                  <a:pt x="5046395" y="1005741"/>
                  <a:pt x="5061389" y="992763"/>
                  <a:pt x="5165497" y="938008"/>
                </a:cubicBezTo>
                <a:lnTo>
                  <a:pt x="5192580" y="919002"/>
                </a:lnTo>
                <a:lnTo>
                  <a:pt x="5199309" y="912375"/>
                </a:lnTo>
                <a:cubicBezTo>
                  <a:pt x="5212799" y="899801"/>
                  <a:pt x="5226924" y="888453"/>
                  <a:pt x="5242254" y="879127"/>
                </a:cubicBezTo>
                <a:lnTo>
                  <a:pt x="5243474" y="878613"/>
                </a:lnTo>
                <a:lnTo>
                  <a:pt x="5255376" y="868587"/>
                </a:lnTo>
                <a:lnTo>
                  <a:pt x="5264196" y="869889"/>
                </a:lnTo>
                <a:lnTo>
                  <a:pt x="5292428" y="858003"/>
                </a:lnTo>
                <a:cubicBezTo>
                  <a:pt x="5297733" y="857212"/>
                  <a:pt x="5300956" y="857613"/>
                  <a:pt x="5302792" y="859319"/>
                </a:cubicBezTo>
                <a:lnTo>
                  <a:pt x="5303525" y="862603"/>
                </a:lnTo>
                <a:lnTo>
                  <a:pt x="5307596" y="859389"/>
                </a:lnTo>
                <a:cubicBezTo>
                  <a:pt x="5325306" y="840769"/>
                  <a:pt x="5350703" y="805619"/>
                  <a:pt x="5369493" y="796333"/>
                </a:cubicBezTo>
                <a:cubicBezTo>
                  <a:pt x="5374331" y="792146"/>
                  <a:pt x="5392683" y="801844"/>
                  <a:pt x="5397520" y="797657"/>
                </a:cubicBezTo>
                <a:cubicBezTo>
                  <a:pt x="5412515" y="784680"/>
                  <a:pt x="5423244" y="767020"/>
                  <a:pt x="5443560" y="749438"/>
                </a:cubicBezTo>
                <a:cubicBezTo>
                  <a:pt x="5447826" y="754118"/>
                  <a:pt x="5461666" y="759814"/>
                  <a:pt x="5471974" y="759731"/>
                </a:cubicBezTo>
                <a:lnTo>
                  <a:pt x="5516958" y="720797"/>
                </a:lnTo>
                <a:cubicBezTo>
                  <a:pt x="5536454" y="712760"/>
                  <a:pt x="5561973" y="701838"/>
                  <a:pt x="5600029" y="683786"/>
                </a:cubicBezTo>
                <a:cubicBezTo>
                  <a:pt x="5633328" y="667989"/>
                  <a:pt x="5708974" y="620882"/>
                  <a:pt x="5736638" y="613168"/>
                </a:cubicBezTo>
                <a:cubicBezTo>
                  <a:pt x="5740588" y="612066"/>
                  <a:pt x="5743561" y="611768"/>
                  <a:pt x="5745293" y="612480"/>
                </a:cubicBezTo>
                <a:cubicBezTo>
                  <a:pt x="5739302" y="635341"/>
                  <a:pt x="5605917" y="739623"/>
                  <a:pt x="5571662" y="760897"/>
                </a:cubicBezTo>
                <a:lnTo>
                  <a:pt x="5570384" y="761444"/>
                </a:lnTo>
                <a:lnTo>
                  <a:pt x="5568706" y="783370"/>
                </a:lnTo>
                <a:cubicBezTo>
                  <a:pt x="5566453" y="792508"/>
                  <a:pt x="5564458" y="803368"/>
                  <a:pt x="5569277" y="811452"/>
                </a:cubicBezTo>
                <a:cubicBezTo>
                  <a:pt x="5574354" y="821257"/>
                  <a:pt x="5581940" y="823647"/>
                  <a:pt x="5587730" y="813982"/>
                </a:cubicBezTo>
                <a:cubicBezTo>
                  <a:pt x="5593777" y="806039"/>
                  <a:pt x="5598055" y="798359"/>
                  <a:pt x="5604101" y="790417"/>
                </a:cubicBezTo>
                <a:cubicBezTo>
                  <a:pt x="5609633" y="779029"/>
                  <a:pt x="5617705" y="772544"/>
                  <a:pt x="5628343" y="783282"/>
                </a:cubicBezTo>
                <a:cubicBezTo>
                  <a:pt x="5632393" y="786199"/>
                  <a:pt x="5636187" y="787393"/>
                  <a:pt x="5639466" y="785145"/>
                </a:cubicBezTo>
                <a:cubicBezTo>
                  <a:pt x="5647537" y="778660"/>
                  <a:pt x="5658404" y="778800"/>
                  <a:pt x="5666988" y="775761"/>
                </a:cubicBezTo>
                <a:cubicBezTo>
                  <a:pt x="5693256" y="770084"/>
                  <a:pt x="5699558" y="763863"/>
                  <a:pt x="5703037" y="738698"/>
                </a:cubicBezTo>
                <a:cubicBezTo>
                  <a:pt x="5705005" y="715520"/>
                  <a:pt x="5717611" y="703077"/>
                  <a:pt x="5742109" y="697665"/>
                </a:cubicBezTo>
                <a:cubicBezTo>
                  <a:pt x="5749183" y="696610"/>
                  <a:pt x="5758281" y="697015"/>
                  <a:pt x="5765354" y="695960"/>
                </a:cubicBezTo>
                <a:cubicBezTo>
                  <a:pt x="5821426" y="684081"/>
                  <a:pt x="5864834" y="660005"/>
                  <a:pt x="5885424" y="604123"/>
                </a:cubicBezTo>
                <a:cubicBezTo>
                  <a:pt x="5893467" y="585319"/>
                  <a:pt x="5907584" y="570892"/>
                  <a:pt x="5928546" y="566007"/>
                </a:cubicBezTo>
                <a:cubicBezTo>
                  <a:pt x="5937131" y="562967"/>
                  <a:pt x="5945716" y="559926"/>
                  <a:pt x="5954557" y="558608"/>
                </a:cubicBezTo>
                <a:cubicBezTo>
                  <a:pt x="5973495" y="552264"/>
                  <a:pt x="5990921" y="547906"/>
                  <a:pt x="6000731" y="528840"/>
                </a:cubicBezTo>
                <a:cubicBezTo>
                  <a:pt x="6009287" y="513480"/>
                  <a:pt x="6012566" y="511231"/>
                  <a:pt x="6023719" y="525413"/>
                </a:cubicBezTo>
                <a:cubicBezTo>
                  <a:pt x="6034614" y="537872"/>
                  <a:pt x="6043198" y="534832"/>
                  <a:pt x="6050500" y="523181"/>
                </a:cubicBezTo>
                <a:cubicBezTo>
                  <a:pt x="6056546" y="515238"/>
                  <a:pt x="6061822" y="502128"/>
                  <a:pt x="6076482" y="503463"/>
                </a:cubicBezTo>
                <a:cubicBezTo>
                  <a:pt x="6082043" y="504396"/>
                  <a:pt x="6079504" y="499492"/>
                  <a:pt x="6079247" y="497770"/>
                </a:cubicBezTo>
                <a:cubicBezTo>
                  <a:pt x="6071633" y="483061"/>
                  <a:pt x="6076652" y="468229"/>
                  <a:pt x="6076366" y="454189"/>
                </a:cubicBezTo>
                <a:cubicBezTo>
                  <a:pt x="6076337" y="441870"/>
                  <a:pt x="6086690" y="438566"/>
                  <a:pt x="6097556" y="438706"/>
                </a:cubicBezTo>
                <a:cubicBezTo>
                  <a:pt x="6106655" y="439111"/>
                  <a:pt x="6109707" y="447458"/>
                  <a:pt x="6108966" y="454611"/>
                </a:cubicBezTo>
                <a:cubicBezTo>
                  <a:pt x="6108737" y="465207"/>
                  <a:pt x="6110277" y="475540"/>
                  <a:pt x="6109793" y="484415"/>
                </a:cubicBezTo>
                <a:cubicBezTo>
                  <a:pt x="6119604" y="465348"/>
                  <a:pt x="6125878" y="446808"/>
                  <a:pt x="6133921" y="428005"/>
                </a:cubicBezTo>
                <a:cubicBezTo>
                  <a:pt x="6141963" y="409201"/>
                  <a:pt x="6152287" y="393579"/>
                  <a:pt x="6170454" y="382069"/>
                </a:cubicBezTo>
                <a:cubicBezTo>
                  <a:pt x="6174618" y="379688"/>
                  <a:pt x="6177713" y="379227"/>
                  <a:pt x="6179927" y="380437"/>
                </a:cubicBezTo>
                <a:cubicBezTo>
                  <a:pt x="6182141" y="381647"/>
                  <a:pt x="6183474" y="384530"/>
                  <a:pt x="6184116" y="388834"/>
                </a:cubicBezTo>
                <a:cubicBezTo>
                  <a:pt x="6185657" y="399167"/>
                  <a:pt x="6181635" y="408569"/>
                  <a:pt x="6175845" y="418234"/>
                </a:cubicBezTo>
                <a:cubicBezTo>
                  <a:pt x="6170313" y="429622"/>
                  <a:pt x="6162755" y="439550"/>
                  <a:pt x="6164809" y="453327"/>
                </a:cubicBezTo>
                <a:cubicBezTo>
                  <a:pt x="6180952" y="440358"/>
                  <a:pt x="6198891" y="439444"/>
                  <a:pt x="6218371" y="448864"/>
                </a:cubicBezTo>
                <a:cubicBezTo>
                  <a:pt x="6209558" y="462500"/>
                  <a:pt x="6196696" y="473220"/>
                  <a:pt x="6185857" y="485398"/>
                </a:cubicBezTo>
                <a:cubicBezTo>
                  <a:pt x="6171998" y="501548"/>
                  <a:pt x="6167234" y="518102"/>
                  <a:pt x="6172084" y="538504"/>
                </a:cubicBezTo>
                <a:cubicBezTo>
                  <a:pt x="6173368" y="547115"/>
                  <a:pt x="6178673" y="546324"/>
                  <a:pt x="6183464" y="542089"/>
                </a:cubicBezTo>
                <a:cubicBezTo>
                  <a:pt x="6189510" y="534146"/>
                  <a:pt x="6195556" y="526203"/>
                  <a:pt x="6201602" y="518260"/>
                </a:cubicBezTo>
                <a:cubicBezTo>
                  <a:pt x="6221252" y="492445"/>
                  <a:pt x="6228326" y="491390"/>
                  <a:pt x="6250116" y="516309"/>
                </a:cubicBezTo>
                <a:cubicBezTo>
                  <a:pt x="6250116" y="516309"/>
                  <a:pt x="6251884" y="516046"/>
                  <a:pt x="6253652" y="515782"/>
                </a:cubicBezTo>
                <a:cubicBezTo>
                  <a:pt x="6265972" y="489299"/>
                  <a:pt x="6288932" y="473554"/>
                  <a:pt x="6316454" y="464170"/>
                </a:cubicBezTo>
                <a:cubicBezTo>
                  <a:pt x="6343341" y="453560"/>
                  <a:pt x="6370807" y="446825"/>
                  <a:pt x="6395299" y="430383"/>
                </a:cubicBezTo>
                <a:lnTo>
                  <a:pt x="6418655" y="410216"/>
                </a:lnTo>
                <a:lnTo>
                  <a:pt x="6419589" y="406589"/>
                </a:lnTo>
                <a:cubicBezTo>
                  <a:pt x="6424414" y="380959"/>
                  <a:pt x="6437958" y="367767"/>
                  <a:pt x="6464272" y="365686"/>
                </a:cubicBezTo>
                <a:cubicBezTo>
                  <a:pt x="6473044" y="364991"/>
                  <a:pt x="6484508" y="365598"/>
                  <a:pt x="6489254" y="359669"/>
                </a:cubicBezTo>
                <a:cubicBezTo>
                  <a:pt x="6498771" y="341242"/>
                  <a:pt x="6531086" y="356863"/>
                  <a:pt x="6535243" y="329266"/>
                </a:cubicBezTo>
                <a:cubicBezTo>
                  <a:pt x="6537936" y="330568"/>
                  <a:pt x="6539963" y="329902"/>
                  <a:pt x="6542656" y="331204"/>
                </a:cubicBezTo>
                <a:cubicBezTo>
                  <a:pt x="6554094" y="338378"/>
                  <a:pt x="6556147" y="331146"/>
                  <a:pt x="6560225" y="323249"/>
                </a:cubicBezTo>
                <a:cubicBezTo>
                  <a:pt x="6567690" y="312054"/>
                  <a:pt x="6571102" y="302190"/>
                  <a:pt x="6589953" y="311303"/>
                </a:cubicBezTo>
                <a:cubicBezTo>
                  <a:pt x="6600058" y="314543"/>
                  <a:pt x="6621653" y="311822"/>
                  <a:pt x="6631785" y="308496"/>
                </a:cubicBezTo>
                <a:cubicBezTo>
                  <a:pt x="6650688" y="304476"/>
                  <a:pt x="6677003" y="302392"/>
                  <a:pt x="6685881" y="275433"/>
                </a:cubicBezTo>
                <a:cubicBezTo>
                  <a:pt x="6688599" y="270167"/>
                  <a:pt x="6698064" y="264874"/>
                  <a:pt x="6704143" y="262879"/>
                </a:cubicBezTo>
                <a:cubicBezTo>
                  <a:pt x="6734536" y="252899"/>
                  <a:pt x="6759571" y="233749"/>
                  <a:pt x="6784605" y="214598"/>
                </a:cubicBezTo>
                <a:cubicBezTo>
                  <a:pt x="6808279" y="198081"/>
                  <a:pt x="6834647" y="182865"/>
                  <a:pt x="6866374" y="176820"/>
                </a:cubicBezTo>
                <a:cubicBezTo>
                  <a:pt x="6875146" y="176125"/>
                  <a:pt x="6874479" y="174159"/>
                  <a:pt x="6876532" y="166926"/>
                </a:cubicBezTo>
                <a:cubicBezTo>
                  <a:pt x="6881330" y="147863"/>
                  <a:pt x="6890741" y="155704"/>
                  <a:pt x="6900154" y="163543"/>
                </a:cubicBezTo>
                <a:cubicBezTo>
                  <a:pt x="6906206" y="168114"/>
                  <a:pt x="6903461" y="179944"/>
                  <a:pt x="6916951" y="179886"/>
                </a:cubicBezTo>
                <a:cubicBezTo>
                  <a:pt x="6914951" y="173986"/>
                  <a:pt x="6916311" y="171352"/>
                  <a:pt x="6914978" y="167419"/>
                </a:cubicBezTo>
                <a:cubicBezTo>
                  <a:pt x="6913004" y="154950"/>
                  <a:pt x="6905644" y="139880"/>
                  <a:pt x="6919828" y="135223"/>
                </a:cubicBezTo>
                <a:cubicBezTo>
                  <a:pt x="6934678" y="132533"/>
                  <a:pt x="6946092" y="146273"/>
                  <a:pt x="6949398" y="162675"/>
                </a:cubicBezTo>
                <a:cubicBezTo>
                  <a:pt x="6953398" y="174476"/>
                  <a:pt x="6952678" y="185643"/>
                  <a:pt x="6936470" y="190965"/>
                </a:cubicBezTo>
                <a:cubicBezTo>
                  <a:pt x="6928364" y="193626"/>
                  <a:pt x="6919566" y="200888"/>
                  <a:pt x="6927618" y="211359"/>
                </a:cubicBezTo>
                <a:cubicBezTo>
                  <a:pt x="6932311" y="218562"/>
                  <a:pt x="6940389" y="222468"/>
                  <a:pt x="6949855" y="217174"/>
                </a:cubicBezTo>
                <a:cubicBezTo>
                  <a:pt x="6955266" y="213211"/>
                  <a:pt x="6960011" y="207280"/>
                  <a:pt x="6966731" y="213818"/>
                </a:cubicBezTo>
                <a:cubicBezTo>
                  <a:pt x="6971425" y="221021"/>
                  <a:pt x="6969371" y="228253"/>
                  <a:pt x="6964627" y="234183"/>
                </a:cubicBezTo>
                <a:cubicBezTo>
                  <a:pt x="6943593" y="265135"/>
                  <a:pt x="6946821" y="301237"/>
                  <a:pt x="6945304" y="343267"/>
                </a:cubicBezTo>
                <a:cubicBezTo>
                  <a:pt x="6975109" y="311621"/>
                  <a:pt x="7006888" y="292443"/>
                  <a:pt x="7025230" y="260189"/>
                </a:cubicBezTo>
                <a:cubicBezTo>
                  <a:pt x="7038799" y="240432"/>
                  <a:pt x="7048880" y="250239"/>
                  <a:pt x="7058958" y="260044"/>
                </a:cubicBezTo>
                <a:cubicBezTo>
                  <a:pt x="7067010" y="270517"/>
                  <a:pt x="7064931" y="284314"/>
                  <a:pt x="7062186" y="296146"/>
                </a:cubicBezTo>
                <a:cubicBezTo>
                  <a:pt x="7054669" y="320474"/>
                  <a:pt x="7047152" y="344800"/>
                  <a:pt x="7040300" y="371097"/>
                </a:cubicBezTo>
                <a:lnTo>
                  <a:pt x="7030219" y="412065"/>
                </a:lnTo>
                <a:lnTo>
                  <a:pt x="7031807" y="410279"/>
                </a:lnTo>
                <a:cubicBezTo>
                  <a:pt x="7055536" y="388966"/>
                  <a:pt x="7063560" y="353278"/>
                  <a:pt x="7094216" y="338705"/>
                </a:cubicBezTo>
                <a:cubicBezTo>
                  <a:pt x="7097002" y="337790"/>
                  <a:pt x="7097478" y="334629"/>
                  <a:pt x="7098412" y="332820"/>
                </a:cubicBezTo>
                <a:cubicBezTo>
                  <a:pt x="7111458" y="316517"/>
                  <a:pt x="7117560" y="297987"/>
                  <a:pt x="7120417" y="279020"/>
                </a:cubicBezTo>
                <a:cubicBezTo>
                  <a:pt x="7123733" y="261404"/>
                  <a:pt x="7133041" y="252338"/>
                  <a:pt x="7151128" y="250908"/>
                </a:cubicBezTo>
                <a:cubicBezTo>
                  <a:pt x="7157156" y="250430"/>
                  <a:pt x="7165035" y="250847"/>
                  <a:pt x="7168298" y="246772"/>
                </a:cubicBezTo>
                <a:cubicBezTo>
                  <a:pt x="7174838" y="234107"/>
                  <a:pt x="7197049" y="244843"/>
                  <a:pt x="7199906" y="225876"/>
                </a:cubicBezTo>
                <a:cubicBezTo>
                  <a:pt x="7201756" y="226771"/>
                  <a:pt x="7203150" y="226313"/>
                  <a:pt x="7205001" y="227208"/>
                </a:cubicBezTo>
                <a:cubicBezTo>
                  <a:pt x="7212863" y="232138"/>
                  <a:pt x="7214273" y="227169"/>
                  <a:pt x="7217076" y="221740"/>
                </a:cubicBezTo>
                <a:cubicBezTo>
                  <a:pt x="7222207" y="214046"/>
                  <a:pt x="7224551" y="207266"/>
                  <a:pt x="7237508" y="213530"/>
                </a:cubicBezTo>
                <a:cubicBezTo>
                  <a:pt x="7244453" y="215757"/>
                  <a:pt x="7259296" y="213887"/>
                  <a:pt x="7266259" y="211601"/>
                </a:cubicBezTo>
                <a:cubicBezTo>
                  <a:pt x="7279251" y="208838"/>
                  <a:pt x="7297338" y="207406"/>
                  <a:pt x="7303439" y="188876"/>
                </a:cubicBezTo>
                <a:cubicBezTo>
                  <a:pt x="7305307" y="185258"/>
                  <a:pt x="7311812" y="181620"/>
                  <a:pt x="7315990" y="180248"/>
                </a:cubicBezTo>
                <a:cubicBezTo>
                  <a:pt x="7336880" y="173389"/>
                  <a:pt x="7354086" y="160227"/>
                  <a:pt x="7371292" y="147065"/>
                </a:cubicBezTo>
                <a:cubicBezTo>
                  <a:pt x="7387564" y="135712"/>
                  <a:pt x="7405685" y="125255"/>
                  <a:pt x="7427491" y="121100"/>
                </a:cubicBezTo>
                <a:cubicBezTo>
                  <a:pt x="7433521" y="120623"/>
                  <a:pt x="7433063" y="119270"/>
                  <a:pt x="7434474" y="114300"/>
                </a:cubicBezTo>
                <a:cubicBezTo>
                  <a:pt x="7437771" y="101198"/>
                  <a:pt x="7444239" y="106587"/>
                  <a:pt x="7450709" y="111975"/>
                </a:cubicBezTo>
                <a:cubicBezTo>
                  <a:pt x="7454868" y="115116"/>
                  <a:pt x="7452982" y="123247"/>
                  <a:pt x="7462254" y="123207"/>
                </a:cubicBezTo>
                <a:cubicBezTo>
                  <a:pt x="7460879" y="119152"/>
                  <a:pt x="7461814" y="117342"/>
                  <a:pt x="7460897" y="114639"/>
                </a:cubicBezTo>
                <a:cubicBezTo>
                  <a:pt x="7459541" y="106069"/>
                  <a:pt x="7454483" y="95711"/>
                  <a:pt x="7464231" y="92510"/>
                </a:cubicBezTo>
                <a:cubicBezTo>
                  <a:pt x="7474438" y="90661"/>
                  <a:pt x="7482281" y="100105"/>
                  <a:pt x="7484554" y="111378"/>
                </a:cubicBezTo>
                <a:cubicBezTo>
                  <a:pt x="7487304" y="119489"/>
                  <a:pt x="7486808" y="127164"/>
                  <a:pt x="7475669" y="130822"/>
                </a:cubicBezTo>
                <a:cubicBezTo>
                  <a:pt x="7470097" y="132651"/>
                  <a:pt x="7464051" y="137642"/>
                  <a:pt x="7469585" y="144839"/>
                </a:cubicBezTo>
                <a:cubicBezTo>
                  <a:pt x="7472810" y="149789"/>
                  <a:pt x="7478362" y="152473"/>
                  <a:pt x="7484868" y="148835"/>
                </a:cubicBezTo>
                <a:cubicBezTo>
                  <a:pt x="7488588" y="146112"/>
                  <a:pt x="7491849" y="142036"/>
                  <a:pt x="7496468" y="146529"/>
                </a:cubicBezTo>
                <a:cubicBezTo>
                  <a:pt x="7499693" y="151479"/>
                  <a:pt x="7498282" y="156450"/>
                  <a:pt x="7495021" y="160525"/>
                </a:cubicBezTo>
                <a:cubicBezTo>
                  <a:pt x="7480564" y="181799"/>
                  <a:pt x="7482783" y="206612"/>
                  <a:pt x="7481740" y="235499"/>
                </a:cubicBezTo>
                <a:cubicBezTo>
                  <a:pt x="7502226" y="213749"/>
                  <a:pt x="7524067" y="200568"/>
                  <a:pt x="7536673" y="178400"/>
                </a:cubicBezTo>
                <a:cubicBezTo>
                  <a:pt x="7546000" y="164820"/>
                  <a:pt x="7552928" y="171561"/>
                  <a:pt x="7559854" y="178300"/>
                </a:cubicBezTo>
                <a:cubicBezTo>
                  <a:pt x="7565389" y="185497"/>
                  <a:pt x="7563961" y="194981"/>
                  <a:pt x="7562073" y="203112"/>
                </a:cubicBezTo>
                <a:cubicBezTo>
                  <a:pt x="7556907" y="219834"/>
                  <a:pt x="7551740" y="236553"/>
                  <a:pt x="7547032" y="254627"/>
                </a:cubicBezTo>
                <a:cubicBezTo>
                  <a:pt x="7540436" y="280831"/>
                  <a:pt x="7537085" y="307472"/>
                  <a:pt x="7519842" y="329659"/>
                </a:cubicBezTo>
                <a:cubicBezTo>
                  <a:pt x="7515646" y="335544"/>
                  <a:pt x="7514694" y="341867"/>
                  <a:pt x="7516527" y="347275"/>
                </a:cubicBezTo>
                <a:lnTo>
                  <a:pt x="7518693" y="380162"/>
                </a:lnTo>
                <a:lnTo>
                  <a:pt x="7553986" y="346739"/>
                </a:lnTo>
                <a:lnTo>
                  <a:pt x="7587210" y="315369"/>
                </a:lnTo>
                <a:lnTo>
                  <a:pt x="7595768" y="302711"/>
                </a:lnTo>
                <a:cubicBezTo>
                  <a:pt x="7604713" y="287382"/>
                  <a:pt x="7613205" y="268759"/>
                  <a:pt x="7616819" y="254835"/>
                </a:cubicBezTo>
                <a:cubicBezTo>
                  <a:pt x="7612121" y="260853"/>
                  <a:pt x="7612121" y="260853"/>
                  <a:pt x="7612121" y="260853"/>
                </a:cubicBezTo>
                <a:cubicBezTo>
                  <a:pt x="7607422" y="266870"/>
                  <a:pt x="7608145" y="272141"/>
                  <a:pt x="7602001" y="267617"/>
                </a:cubicBezTo>
                <a:cubicBezTo>
                  <a:pt x="7602001" y="267617"/>
                  <a:pt x="7606700" y="261599"/>
                  <a:pt x="7605976" y="256330"/>
                </a:cubicBezTo>
                <a:cubicBezTo>
                  <a:pt x="7599832" y="251806"/>
                  <a:pt x="7599832" y="251806"/>
                  <a:pt x="7599832" y="251806"/>
                </a:cubicBezTo>
                <a:cubicBezTo>
                  <a:pt x="7607783" y="229229"/>
                  <a:pt x="7624046" y="226988"/>
                  <a:pt x="7614650" y="239023"/>
                </a:cubicBezTo>
                <a:cubicBezTo>
                  <a:pt x="7619348" y="233005"/>
                  <a:pt x="7619348" y="233005"/>
                  <a:pt x="7619348" y="233005"/>
                </a:cubicBezTo>
                <a:cubicBezTo>
                  <a:pt x="7624046" y="226988"/>
                  <a:pt x="7629468" y="226240"/>
                  <a:pt x="7629468" y="226240"/>
                </a:cubicBezTo>
                <a:cubicBezTo>
                  <a:pt x="7630190" y="231511"/>
                  <a:pt x="7625492" y="237529"/>
                  <a:pt x="7626215" y="242800"/>
                </a:cubicBezTo>
                <a:cubicBezTo>
                  <a:pt x="7628385" y="258611"/>
                  <a:pt x="7625855" y="280440"/>
                  <a:pt x="7643925" y="251099"/>
                </a:cubicBezTo>
                <a:lnTo>
                  <a:pt x="7639274" y="260592"/>
                </a:lnTo>
                <a:lnTo>
                  <a:pt x="7641167" y="257603"/>
                </a:lnTo>
                <a:cubicBezTo>
                  <a:pt x="7643925" y="254917"/>
                  <a:pt x="7647433" y="253035"/>
                  <a:pt x="7652090" y="252275"/>
                </a:cubicBezTo>
                <a:cubicBezTo>
                  <a:pt x="7659198" y="251550"/>
                  <a:pt x="7668232" y="240914"/>
                  <a:pt x="7676458" y="233029"/>
                </a:cubicBezTo>
                <a:cubicBezTo>
                  <a:pt x="7681270" y="230062"/>
                  <a:pt x="7685181" y="226806"/>
                  <a:pt x="7690087" y="226877"/>
                </a:cubicBezTo>
                <a:cubicBezTo>
                  <a:pt x="7694991" y="226949"/>
                  <a:pt x="7705391" y="231792"/>
                  <a:pt x="7701230" y="212408"/>
                </a:cubicBezTo>
                <a:cubicBezTo>
                  <a:pt x="7708433" y="214721"/>
                  <a:pt x="7705793" y="186802"/>
                  <a:pt x="7716472" y="200759"/>
                </a:cubicBezTo>
                <a:cubicBezTo>
                  <a:pt x="7716472" y="200759"/>
                  <a:pt x="7717374" y="201049"/>
                  <a:pt x="7717776" y="199674"/>
                </a:cubicBezTo>
                <a:cubicBezTo>
                  <a:pt x="7732833" y="181949"/>
                  <a:pt x="7752918" y="197424"/>
                  <a:pt x="7767693" y="170584"/>
                </a:cubicBezTo>
                <a:cubicBezTo>
                  <a:pt x="7772722" y="160167"/>
                  <a:pt x="7780948" y="152282"/>
                  <a:pt x="7782779" y="139334"/>
                </a:cubicBezTo>
                <a:cubicBezTo>
                  <a:pt x="7784300" y="130798"/>
                  <a:pt x="7788616" y="126168"/>
                  <a:pt x="7792931" y="121537"/>
                </a:cubicBezTo>
                <a:cubicBezTo>
                  <a:pt x="7807675" y="108225"/>
                  <a:pt x="7822328" y="91874"/>
                  <a:pt x="7837662" y="83264"/>
                </a:cubicBezTo>
                <a:cubicBezTo>
                  <a:pt x="7846883" y="78705"/>
                  <a:pt x="7852811" y="68577"/>
                  <a:pt x="7859237" y="60113"/>
                </a:cubicBezTo>
                <a:cubicBezTo>
                  <a:pt x="7866471" y="48900"/>
                  <a:pt x="7875193" y="42677"/>
                  <a:pt x="7884600" y="44193"/>
                </a:cubicBezTo>
                <a:cubicBezTo>
                  <a:pt x="7903412" y="47227"/>
                  <a:pt x="7920454" y="36157"/>
                  <a:pt x="7936318" y="15682"/>
                </a:cubicBezTo>
                <a:cubicBezTo>
                  <a:pt x="7942945" y="6531"/>
                  <a:pt x="7949387" y="2207"/>
                  <a:pt x="7955746" y="6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E0B507E0-F84C-4BED-A79B-B41521B82367}"/>
              </a:ext>
            </a:extLst>
          </p:cNvPr>
          <p:cNvSpPr>
            <a:spLocks noGrp="1"/>
          </p:cNvSpPr>
          <p:nvPr>
            <p:ph type="pic" sz="quarter" idx="14" hasCustomPrompt="1"/>
          </p:nvPr>
        </p:nvSpPr>
        <p:spPr>
          <a:xfrm>
            <a:off x="278854" y="206063"/>
            <a:ext cx="8970309" cy="6445874"/>
          </a:xfrm>
          <a:custGeom>
            <a:avLst/>
            <a:gdLst>
              <a:gd name="connsiteX0" fmla="*/ 3453091 w 8970309"/>
              <a:gd name="connsiteY0" fmla="*/ 5945589 h 6445874"/>
              <a:gd name="connsiteX1" fmla="*/ 3452940 w 8970309"/>
              <a:gd name="connsiteY1" fmla="*/ 5951019 h 6445874"/>
              <a:gd name="connsiteX2" fmla="*/ 3452008 w 8970309"/>
              <a:gd name="connsiteY2" fmla="*/ 5949506 h 6445874"/>
              <a:gd name="connsiteX3" fmla="*/ 3217430 w 8970309"/>
              <a:gd name="connsiteY3" fmla="*/ 5821774 h 6445874"/>
              <a:gd name="connsiteX4" fmla="*/ 3217279 w 8970309"/>
              <a:gd name="connsiteY4" fmla="*/ 5827202 h 6445874"/>
              <a:gd name="connsiteX5" fmla="*/ 3216347 w 8970309"/>
              <a:gd name="connsiteY5" fmla="*/ 5825690 h 6445874"/>
              <a:gd name="connsiteX6" fmla="*/ 4264048 w 8970309"/>
              <a:gd name="connsiteY6" fmla="*/ 5267201 h 6445874"/>
              <a:gd name="connsiteX7" fmla="*/ 4259496 w 8970309"/>
              <a:gd name="connsiteY7" fmla="*/ 5269727 h 6445874"/>
              <a:gd name="connsiteX8" fmla="*/ 4237362 w 8970309"/>
              <a:gd name="connsiteY8" fmla="*/ 5270657 h 6445874"/>
              <a:gd name="connsiteX9" fmla="*/ 4224020 w 8970309"/>
              <a:gd name="connsiteY9" fmla="*/ 5278062 h 6445874"/>
              <a:gd name="connsiteX10" fmla="*/ 4078761 w 8970309"/>
              <a:gd name="connsiteY10" fmla="*/ 5394946 h 6445874"/>
              <a:gd name="connsiteX11" fmla="*/ 4008140 w 8970309"/>
              <a:gd name="connsiteY11" fmla="*/ 5456069 h 6445874"/>
              <a:gd name="connsiteX12" fmla="*/ 3989550 w 8970309"/>
              <a:gd name="connsiteY12" fmla="*/ 5446111 h 6445874"/>
              <a:gd name="connsiteX13" fmla="*/ 3903265 w 8970309"/>
              <a:gd name="connsiteY13" fmla="*/ 5538467 h 6445874"/>
              <a:gd name="connsiteX14" fmla="*/ 3915717 w 8970309"/>
              <a:gd name="connsiteY14" fmla="*/ 5562577 h 6445874"/>
              <a:gd name="connsiteX15" fmla="*/ 3960366 w 8970309"/>
              <a:gd name="connsiteY15" fmla="*/ 5532770 h 6445874"/>
              <a:gd name="connsiteX16" fmla="*/ 3962570 w 8970309"/>
              <a:gd name="connsiteY16" fmla="*/ 5574120 h 6445874"/>
              <a:gd name="connsiteX17" fmla="*/ 3940766 w 8970309"/>
              <a:gd name="connsiteY17" fmla="*/ 5619505 h 6445874"/>
              <a:gd name="connsiteX18" fmla="*/ 3964528 w 8970309"/>
              <a:gd name="connsiteY18" fmla="*/ 5616150 h 6445874"/>
              <a:gd name="connsiteX19" fmla="*/ 3986234 w 8970309"/>
              <a:gd name="connsiteY19" fmla="*/ 5580152 h 6445874"/>
              <a:gd name="connsiteX20" fmla="*/ 4009996 w 8970309"/>
              <a:gd name="connsiteY20" fmla="*/ 5576796 h 6445874"/>
              <a:gd name="connsiteX21" fmla="*/ 4077022 w 8970309"/>
              <a:gd name="connsiteY21" fmla="*/ 5492737 h 6445874"/>
              <a:gd name="connsiteX22" fmla="*/ 4090291 w 8970309"/>
              <a:gd name="connsiteY22" fmla="*/ 5507301 h 6445874"/>
              <a:gd name="connsiteX23" fmla="*/ 4095611 w 8970309"/>
              <a:gd name="connsiteY23" fmla="*/ 5502695 h 6445874"/>
              <a:gd name="connsiteX24" fmla="*/ 4281157 w 8970309"/>
              <a:gd name="connsiteY24" fmla="*/ 5303317 h 6445874"/>
              <a:gd name="connsiteX25" fmla="*/ 4295668 w 8970309"/>
              <a:gd name="connsiteY25" fmla="*/ 5292440 h 6445874"/>
              <a:gd name="connsiteX26" fmla="*/ 4286639 w 8970309"/>
              <a:gd name="connsiteY26" fmla="*/ 5286294 h 6445874"/>
              <a:gd name="connsiteX27" fmla="*/ 4364265 w 8970309"/>
              <a:gd name="connsiteY27" fmla="*/ 5244788 h 6445874"/>
              <a:gd name="connsiteX28" fmla="*/ 4336342 w 8970309"/>
              <a:gd name="connsiteY28" fmla="*/ 5259447 h 6445874"/>
              <a:gd name="connsiteX29" fmla="*/ 4322116 w 8970309"/>
              <a:gd name="connsiteY29" fmla="*/ 5270977 h 6445874"/>
              <a:gd name="connsiteX30" fmla="*/ 4320504 w 8970309"/>
              <a:gd name="connsiteY30" fmla="*/ 5273823 h 6445874"/>
              <a:gd name="connsiteX31" fmla="*/ 4330801 w 8970309"/>
              <a:gd name="connsiteY31" fmla="*/ 5266105 h 6445874"/>
              <a:gd name="connsiteX32" fmla="*/ 4382300 w 8970309"/>
              <a:gd name="connsiteY32" fmla="*/ 5103514 h 6445874"/>
              <a:gd name="connsiteX33" fmla="*/ 4363197 w 8970309"/>
              <a:gd name="connsiteY33" fmla="*/ 5111801 h 6445874"/>
              <a:gd name="connsiteX34" fmla="*/ 4342987 w 8970309"/>
              <a:gd name="connsiteY34" fmla="*/ 5131370 h 6445874"/>
              <a:gd name="connsiteX35" fmla="*/ 4340784 w 8970309"/>
              <a:gd name="connsiteY35" fmla="*/ 5148086 h 6445874"/>
              <a:gd name="connsiteX36" fmla="*/ 4800809 w 8970309"/>
              <a:gd name="connsiteY36" fmla="*/ 4684910 h 6445874"/>
              <a:gd name="connsiteX37" fmla="*/ 4719472 w 8970309"/>
              <a:gd name="connsiteY37" fmla="*/ 4744122 h 6445874"/>
              <a:gd name="connsiteX38" fmla="*/ 4654074 w 8970309"/>
              <a:gd name="connsiteY38" fmla="*/ 4810027 h 6445874"/>
              <a:gd name="connsiteX39" fmla="*/ 4627789 w 8970309"/>
              <a:gd name="connsiteY39" fmla="*/ 4843002 h 6445874"/>
              <a:gd name="connsiteX40" fmla="*/ 4618538 w 8970309"/>
              <a:gd name="connsiteY40" fmla="*/ 4852846 h 6445874"/>
              <a:gd name="connsiteX41" fmla="*/ 4649647 w 8970309"/>
              <a:gd name="connsiteY41" fmla="*/ 4861997 h 6445874"/>
              <a:gd name="connsiteX42" fmla="*/ 4679178 w 8970309"/>
              <a:gd name="connsiteY42" fmla="*/ 4855908 h 6445874"/>
              <a:gd name="connsiteX43" fmla="*/ 4768192 w 8970309"/>
              <a:gd name="connsiteY43" fmla="*/ 4731720 h 6445874"/>
              <a:gd name="connsiteX44" fmla="*/ 4800353 w 8970309"/>
              <a:gd name="connsiteY44" fmla="*/ 4688522 h 6445874"/>
              <a:gd name="connsiteX45" fmla="*/ 4803745 w 8970309"/>
              <a:gd name="connsiteY45" fmla="*/ 4684957 h 6445874"/>
              <a:gd name="connsiteX46" fmla="*/ 5001080 w 8970309"/>
              <a:gd name="connsiteY46" fmla="*/ 4519480 h 6445874"/>
              <a:gd name="connsiteX47" fmla="*/ 4994443 w 8970309"/>
              <a:gd name="connsiteY47" fmla="*/ 4521773 h 6445874"/>
              <a:gd name="connsiteX48" fmla="*/ 4971480 w 8970309"/>
              <a:gd name="connsiteY48" fmla="*/ 4526006 h 6445874"/>
              <a:gd name="connsiteX49" fmla="*/ 4968936 w 8970309"/>
              <a:gd name="connsiteY49" fmla="*/ 4563095 h 6445874"/>
              <a:gd name="connsiteX50" fmla="*/ 4933528 w 8970309"/>
              <a:gd name="connsiteY50" fmla="*/ 4603043 h 6445874"/>
              <a:gd name="connsiteX51" fmla="*/ 4920021 w 8970309"/>
              <a:gd name="connsiteY51" fmla="*/ 4588220 h 6445874"/>
              <a:gd name="connsiteX52" fmla="*/ 4873915 w 8970309"/>
              <a:gd name="connsiteY52" fmla="*/ 4640046 h 6445874"/>
              <a:gd name="connsiteX53" fmla="*/ 4847772 w 8970309"/>
              <a:gd name="connsiteY53" fmla="*/ 4665664 h 6445874"/>
              <a:gd name="connsiteX54" fmla="*/ 4856229 w 8970309"/>
              <a:gd name="connsiteY54" fmla="*/ 4666642 h 6445874"/>
              <a:gd name="connsiteX55" fmla="*/ 4899055 w 8970309"/>
              <a:gd name="connsiteY55" fmla="*/ 4630854 h 6445874"/>
              <a:gd name="connsiteX56" fmla="*/ 4982367 w 8970309"/>
              <a:gd name="connsiteY56" fmla="*/ 4552398 h 6445874"/>
              <a:gd name="connsiteX57" fmla="*/ 6156612 w 8970309"/>
              <a:gd name="connsiteY57" fmla="*/ 3497235 h 6445874"/>
              <a:gd name="connsiteX58" fmla="*/ 6125503 w 8970309"/>
              <a:gd name="connsiteY58" fmla="*/ 3547520 h 6445874"/>
              <a:gd name="connsiteX59" fmla="*/ 6106594 w 8970309"/>
              <a:gd name="connsiteY59" fmla="*/ 3569680 h 6445874"/>
              <a:gd name="connsiteX60" fmla="*/ 6059946 w 8970309"/>
              <a:gd name="connsiteY60" fmla="*/ 3581544 h 6445874"/>
              <a:gd name="connsiteX61" fmla="*/ 6044837 w 8970309"/>
              <a:gd name="connsiteY61" fmla="*/ 3588056 h 6445874"/>
              <a:gd name="connsiteX62" fmla="*/ 6017651 w 8970309"/>
              <a:gd name="connsiteY62" fmla="*/ 3613988 h 6445874"/>
              <a:gd name="connsiteX63" fmla="*/ 6021841 w 8970309"/>
              <a:gd name="connsiteY63" fmla="*/ 3595907 h 6445874"/>
              <a:gd name="connsiteX64" fmla="*/ 6019317 w 8970309"/>
              <a:gd name="connsiteY64" fmla="*/ 3581826 h 6445874"/>
              <a:gd name="connsiteX65" fmla="*/ 6013970 w 8970309"/>
              <a:gd name="connsiteY65" fmla="*/ 3580067 h 6445874"/>
              <a:gd name="connsiteX66" fmla="*/ 6003085 w 8970309"/>
              <a:gd name="connsiteY66" fmla="*/ 3589489 h 6445874"/>
              <a:gd name="connsiteX67" fmla="*/ 5992317 w 8970309"/>
              <a:gd name="connsiteY67" fmla="*/ 3583721 h 6445874"/>
              <a:gd name="connsiteX68" fmla="*/ 5990427 w 8970309"/>
              <a:gd name="connsiteY68" fmla="*/ 3592553 h 6445874"/>
              <a:gd name="connsiteX69" fmla="*/ 5971949 w 8970309"/>
              <a:gd name="connsiteY69" fmla="*/ 3659645 h 6445874"/>
              <a:gd name="connsiteX70" fmla="*/ 5958771 w 8970309"/>
              <a:gd name="connsiteY70" fmla="*/ 3677970 h 6445874"/>
              <a:gd name="connsiteX71" fmla="*/ 5955005 w 8970309"/>
              <a:gd name="connsiteY71" fmla="*/ 3680206 h 6445874"/>
              <a:gd name="connsiteX72" fmla="*/ 5954905 w 8970309"/>
              <a:gd name="connsiteY72" fmla="*/ 3684855 h 6445874"/>
              <a:gd name="connsiteX73" fmla="*/ 5957514 w 8970309"/>
              <a:gd name="connsiteY73" fmla="*/ 3707539 h 6445874"/>
              <a:gd name="connsiteX74" fmla="*/ 5935711 w 8970309"/>
              <a:gd name="connsiteY74" fmla="*/ 3752925 h 6445874"/>
              <a:gd name="connsiteX75" fmla="*/ 5959473 w 8970309"/>
              <a:gd name="connsiteY75" fmla="*/ 3749569 h 6445874"/>
              <a:gd name="connsiteX76" fmla="*/ 5981179 w 8970309"/>
              <a:gd name="connsiteY76" fmla="*/ 3713572 h 6445874"/>
              <a:gd name="connsiteX77" fmla="*/ 6004940 w 8970309"/>
              <a:gd name="connsiteY77" fmla="*/ 3710216 h 6445874"/>
              <a:gd name="connsiteX78" fmla="*/ 6071966 w 8970309"/>
              <a:gd name="connsiteY78" fmla="*/ 3626157 h 6445874"/>
              <a:gd name="connsiteX79" fmla="*/ 6085235 w 8970309"/>
              <a:gd name="connsiteY79" fmla="*/ 3640721 h 6445874"/>
              <a:gd name="connsiteX80" fmla="*/ 6090556 w 8970309"/>
              <a:gd name="connsiteY80" fmla="*/ 3636115 h 6445874"/>
              <a:gd name="connsiteX81" fmla="*/ 6135136 w 8970309"/>
              <a:gd name="connsiteY81" fmla="*/ 3568088 h 6445874"/>
              <a:gd name="connsiteX82" fmla="*/ 6187777 w 8970309"/>
              <a:gd name="connsiteY82" fmla="*/ 3516234 h 6445874"/>
              <a:gd name="connsiteX83" fmla="*/ 6183325 w 8970309"/>
              <a:gd name="connsiteY83" fmla="*/ 3516882 h 6445874"/>
              <a:gd name="connsiteX84" fmla="*/ 6156612 w 8970309"/>
              <a:gd name="connsiteY84" fmla="*/ 3497235 h 6445874"/>
              <a:gd name="connsiteX85" fmla="*/ 6269344 w 8970309"/>
              <a:gd name="connsiteY85" fmla="*/ 3442402 h 6445874"/>
              <a:gd name="connsiteX86" fmla="*/ 6267465 w 8970309"/>
              <a:gd name="connsiteY86" fmla="*/ 3442890 h 6445874"/>
              <a:gd name="connsiteX87" fmla="*/ 6237546 w 8970309"/>
              <a:gd name="connsiteY87" fmla="*/ 3462970 h 6445874"/>
              <a:gd name="connsiteX88" fmla="*/ 6227751 w 8970309"/>
              <a:gd name="connsiteY88" fmla="*/ 3477271 h 6445874"/>
              <a:gd name="connsiteX89" fmla="*/ 1448495 w 8970309"/>
              <a:gd name="connsiteY89" fmla="*/ 3333881 h 6445874"/>
              <a:gd name="connsiteX90" fmla="*/ 1434277 w 8970309"/>
              <a:gd name="connsiteY90" fmla="*/ 3345094 h 6445874"/>
              <a:gd name="connsiteX91" fmla="*/ 1435930 w 8970309"/>
              <a:gd name="connsiteY91" fmla="*/ 3350579 h 6445874"/>
              <a:gd name="connsiteX92" fmla="*/ 1443945 w 8970309"/>
              <a:gd name="connsiteY92" fmla="*/ 3348440 h 6445874"/>
              <a:gd name="connsiteX93" fmla="*/ 1462681 w 8970309"/>
              <a:gd name="connsiteY93" fmla="*/ 3351297 h 6445874"/>
              <a:gd name="connsiteX94" fmla="*/ 1449269 w 8970309"/>
              <a:gd name="connsiteY94" fmla="*/ 3337165 h 6445874"/>
              <a:gd name="connsiteX95" fmla="*/ 1225942 w 8970309"/>
              <a:gd name="connsiteY95" fmla="*/ 3295747 h 6445874"/>
              <a:gd name="connsiteX96" fmla="*/ 1183647 w 8970309"/>
              <a:gd name="connsiteY96" fmla="*/ 3327804 h 6445874"/>
              <a:gd name="connsiteX97" fmla="*/ 1068923 w 8970309"/>
              <a:gd name="connsiteY97" fmla="*/ 3434264 h 6445874"/>
              <a:gd name="connsiteX98" fmla="*/ 1054494 w 8970309"/>
              <a:gd name="connsiteY98" fmla="*/ 3448341 h 6445874"/>
              <a:gd name="connsiteX99" fmla="*/ 982701 w 8970309"/>
              <a:gd name="connsiteY99" fmla="*/ 3515647 h 6445874"/>
              <a:gd name="connsiteX100" fmla="*/ 898285 w 8970309"/>
              <a:gd name="connsiteY100" fmla="*/ 3581647 h 6445874"/>
              <a:gd name="connsiteX101" fmla="*/ 893321 w 8970309"/>
              <a:gd name="connsiteY101" fmla="*/ 3596704 h 6445874"/>
              <a:gd name="connsiteX102" fmla="*/ 866267 w 8970309"/>
              <a:gd name="connsiteY102" fmla="*/ 3609475 h 6445874"/>
              <a:gd name="connsiteX103" fmla="*/ 846194 w 8970309"/>
              <a:gd name="connsiteY103" fmla="*/ 3593383 h 6445874"/>
              <a:gd name="connsiteX104" fmla="*/ 844968 w 8970309"/>
              <a:gd name="connsiteY104" fmla="*/ 3593970 h 6445874"/>
              <a:gd name="connsiteX105" fmla="*/ 863018 w 8970309"/>
              <a:gd name="connsiteY105" fmla="*/ 3610117 h 6445874"/>
              <a:gd name="connsiteX106" fmla="*/ 885947 w 8970309"/>
              <a:gd name="connsiteY106" fmla="*/ 3625172 h 6445874"/>
              <a:gd name="connsiteX107" fmla="*/ 921722 w 8970309"/>
              <a:gd name="connsiteY107" fmla="*/ 3617142 h 6445874"/>
              <a:gd name="connsiteX108" fmla="*/ 1020754 w 8970309"/>
              <a:gd name="connsiteY108" fmla="*/ 3653252 h 6445874"/>
              <a:gd name="connsiteX109" fmla="*/ 1033434 w 8970309"/>
              <a:gd name="connsiteY109" fmla="*/ 3637168 h 6445874"/>
              <a:gd name="connsiteX110" fmla="*/ 1019917 w 8970309"/>
              <a:gd name="connsiteY110" fmla="*/ 3558947 h 6445874"/>
              <a:gd name="connsiteX111" fmla="*/ 1025549 w 8970309"/>
              <a:gd name="connsiteY111" fmla="*/ 3555172 h 6445874"/>
              <a:gd name="connsiteX112" fmla="*/ 1048385 w 8970309"/>
              <a:gd name="connsiteY112" fmla="*/ 3587686 h 6445874"/>
              <a:gd name="connsiteX113" fmla="*/ 1111668 w 8970309"/>
              <a:gd name="connsiteY113" fmla="*/ 3601452 h 6445874"/>
              <a:gd name="connsiteX114" fmla="*/ 1133667 w 8970309"/>
              <a:gd name="connsiteY114" fmla="*/ 3546488 h 6445874"/>
              <a:gd name="connsiteX115" fmla="*/ 1073407 w 8970309"/>
              <a:gd name="connsiteY115" fmla="*/ 3483644 h 6445874"/>
              <a:gd name="connsiteX116" fmla="*/ 1197821 w 8970309"/>
              <a:gd name="connsiteY116" fmla="*/ 3416230 h 6445874"/>
              <a:gd name="connsiteX117" fmla="*/ 1230820 w 8970309"/>
              <a:gd name="connsiteY117" fmla="*/ 3323543 h 6445874"/>
              <a:gd name="connsiteX118" fmla="*/ 1193397 w 8970309"/>
              <a:gd name="connsiteY118" fmla="*/ 3334193 h 6445874"/>
              <a:gd name="connsiteX119" fmla="*/ 1209438 w 8970309"/>
              <a:gd name="connsiteY119" fmla="*/ 3317849 h 6445874"/>
              <a:gd name="connsiteX120" fmla="*/ 1247656 w 8970309"/>
              <a:gd name="connsiteY120" fmla="*/ 3258669 h 6445874"/>
              <a:gd name="connsiteX121" fmla="*/ 1247372 w 8970309"/>
              <a:gd name="connsiteY121" fmla="*/ 3259175 h 6445874"/>
              <a:gd name="connsiteX122" fmla="*/ 1247563 w 8970309"/>
              <a:gd name="connsiteY122" fmla="*/ 3259747 h 6445874"/>
              <a:gd name="connsiteX123" fmla="*/ 1247117 w 8970309"/>
              <a:gd name="connsiteY123" fmla="*/ 3264810 h 6445874"/>
              <a:gd name="connsiteX124" fmla="*/ 1251106 w 8970309"/>
              <a:gd name="connsiteY124" fmla="*/ 3270488 h 6445874"/>
              <a:gd name="connsiteX125" fmla="*/ 1247563 w 8970309"/>
              <a:gd name="connsiteY125" fmla="*/ 3259747 h 6445874"/>
              <a:gd name="connsiteX126" fmla="*/ 7039332 w 8970309"/>
              <a:gd name="connsiteY126" fmla="*/ 2595950 h 6445874"/>
              <a:gd name="connsiteX127" fmla="*/ 7031529 w 8970309"/>
              <a:gd name="connsiteY127" fmla="*/ 2602309 h 6445874"/>
              <a:gd name="connsiteX128" fmla="*/ 7005419 w 8970309"/>
              <a:gd name="connsiteY128" fmla="*/ 2643352 h 6445874"/>
              <a:gd name="connsiteX129" fmla="*/ 6966425 w 8970309"/>
              <a:gd name="connsiteY129" fmla="*/ 2659426 h 6445874"/>
              <a:gd name="connsiteX130" fmla="*/ 6963880 w 8970309"/>
              <a:gd name="connsiteY130" fmla="*/ 2696514 h 6445874"/>
              <a:gd name="connsiteX131" fmla="*/ 6928472 w 8970309"/>
              <a:gd name="connsiteY131" fmla="*/ 2736463 h 6445874"/>
              <a:gd name="connsiteX132" fmla="*/ 6914965 w 8970309"/>
              <a:gd name="connsiteY132" fmla="*/ 2721639 h 6445874"/>
              <a:gd name="connsiteX133" fmla="*/ 6822640 w 8970309"/>
              <a:gd name="connsiteY133" fmla="*/ 2818760 h 6445874"/>
              <a:gd name="connsiteX134" fmla="*/ 6714415 w 8970309"/>
              <a:gd name="connsiteY134" fmla="*/ 2877542 h 6445874"/>
              <a:gd name="connsiteX135" fmla="*/ 6649017 w 8970309"/>
              <a:gd name="connsiteY135" fmla="*/ 2943447 h 6445874"/>
              <a:gd name="connsiteX136" fmla="*/ 6629115 w 8970309"/>
              <a:gd name="connsiteY136" fmla="*/ 2968415 h 6445874"/>
              <a:gd name="connsiteX137" fmla="*/ 7076456 w 8970309"/>
              <a:gd name="connsiteY137" fmla="*/ 2648046 h 6445874"/>
              <a:gd name="connsiteX138" fmla="*/ 2260836 w 8970309"/>
              <a:gd name="connsiteY138" fmla="*/ 2465575 h 6445874"/>
              <a:gd name="connsiteX139" fmla="*/ 2187721 w 8970309"/>
              <a:gd name="connsiteY139" fmla="*/ 2545175 h 6445874"/>
              <a:gd name="connsiteX140" fmla="*/ 2188519 w 8970309"/>
              <a:gd name="connsiteY140" fmla="*/ 2550793 h 6445874"/>
              <a:gd name="connsiteX141" fmla="*/ 2178626 w 8970309"/>
              <a:gd name="connsiteY141" fmla="*/ 2570817 h 6445874"/>
              <a:gd name="connsiteX142" fmla="*/ 2155780 w 8970309"/>
              <a:gd name="connsiteY142" fmla="*/ 2579949 h 6445874"/>
              <a:gd name="connsiteX143" fmla="*/ 2149491 w 8970309"/>
              <a:gd name="connsiteY143" fmla="*/ 2586796 h 6445874"/>
              <a:gd name="connsiteX144" fmla="*/ 2155700 w 8970309"/>
              <a:gd name="connsiteY144" fmla="*/ 2599880 h 6445874"/>
              <a:gd name="connsiteX145" fmla="*/ 2164580 w 8970309"/>
              <a:gd name="connsiteY145" fmla="*/ 2600825 h 6445874"/>
              <a:gd name="connsiteX146" fmla="*/ 2219546 w 8970309"/>
              <a:gd name="connsiteY146" fmla="*/ 2528856 h 6445874"/>
              <a:gd name="connsiteX147" fmla="*/ 2231783 w 8970309"/>
              <a:gd name="connsiteY147" fmla="*/ 2513684 h 6445874"/>
              <a:gd name="connsiteX148" fmla="*/ 2250440 w 8970309"/>
              <a:gd name="connsiteY148" fmla="*/ 2501997 h 6445874"/>
              <a:gd name="connsiteX149" fmla="*/ 2264574 w 8970309"/>
              <a:gd name="connsiteY149" fmla="*/ 2469370 h 6445874"/>
              <a:gd name="connsiteX150" fmla="*/ 2618133 w 8970309"/>
              <a:gd name="connsiteY150" fmla="*/ 2308031 h 6445874"/>
              <a:gd name="connsiteX151" fmla="*/ 2607751 w 8970309"/>
              <a:gd name="connsiteY151" fmla="*/ 2314308 h 6445874"/>
              <a:gd name="connsiteX152" fmla="*/ 2595361 w 8970309"/>
              <a:gd name="connsiteY152" fmla="*/ 2319800 h 6445874"/>
              <a:gd name="connsiteX153" fmla="*/ 2593121 w 8970309"/>
              <a:gd name="connsiteY153" fmla="*/ 2322410 h 6445874"/>
              <a:gd name="connsiteX154" fmla="*/ 2618191 w 8970309"/>
              <a:gd name="connsiteY154" fmla="*/ 2310439 h 6445874"/>
              <a:gd name="connsiteX155" fmla="*/ 2618201 w 8970309"/>
              <a:gd name="connsiteY155" fmla="*/ 2308773 h 6445874"/>
              <a:gd name="connsiteX156" fmla="*/ 2810606 w 8970309"/>
              <a:gd name="connsiteY156" fmla="*/ 2204137 h 6445874"/>
              <a:gd name="connsiteX157" fmla="*/ 2777023 w 8970309"/>
              <a:gd name="connsiteY157" fmla="*/ 2221915 h 6445874"/>
              <a:gd name="connsiteX158" fmla="*/ 2737378 w 8970309"/>
              <a:gd name="connsiteY158" fmla="*/ 2239487 h 6445874"/>
              <a:gd name="connsiteX159" fmla="*/ 2733790 w 8970309"/>
              <a:gd name="connsiteY159" fmla="*/ 2238183 h 6445874"/>
              <a:gd name="connsiteX160" fmla="*/ 2711915 w 8970309"/>
              <a:gd name="connsiteY160" fmla="*/ 2252221 h 6445874"/>
              <a:gd name="connsiteX161" fmla="*/ 2694570 w 8970309"/>
              <a:gd name="connsiteY161" fmla="*/ 2259907 h 6445874"/>
              <a:gd name="connsiteX162" fmla="*/ 2653691 w 8970309"/>
              <a:gd name="connsiteY162" fmla="*/ 2286529 h 6445874"/>
              <a:gd name="connsiteX163" fmla="*/ 2637715 w 8970309"/>
              <a:gd name="connsiteY163" fmla="*/ 2296190 h 6445874"/>
              <a:gd name="connsiteX164" fmla="*/ 2639592 w 8970309"/>
              <a:gd name="connsiteY164" fmla="*/ 2297288 h 6445874"/>
              <a:gd name="connsiteX165" fmla="*/ 2640719 w 8970309"/>
              <a:gd name="connsiteY165" fmla="*/ 2299682 h 6445874"/>
              <a:gd name="connsiteX166" fmla="*/ 2659687 w 8970309"/>
              <a:gd name="connsiteY166" fmla="*/ 2290624 h 6445874"/>
              <a:gd name="connsiteX167" fmla="*/ 2744890 w 8970309"/>
              <a:gd name="connsiteY167" fmla="*/ 2259840 h 6445874"/>
              <a:gd name="connsiteX168" fmla="*/ 2777484 w 8970309"/>
              <a:gd name="connsiteY168" fmla="*/ 2231630 h 6445874"/>
              <a:gd name="connsiteX169" fmla="*/ 2784592 w 8970309"/>
              <a:gd name="connsiteY169" fmla="*/ 2221675 h 6445874"/>
              <a:gd name="connsiteX170" fmla="*/ 2796569 w 8970309"/>
              <a:gd name="connsiteY170" fmla="*/ 2215112 h 6445874"/>
              <a:gd name="connsiteX171" fmla="*/ 2805353 w 8970309"/>
              <a:gd name="connsiteY171" fmla="*/ 2207509 h 6445874"/>
              <a:gd name="connsiteX172" fmla="*/ 2812259 w 8970309"/>
              <a:gd name="connsiteY172" fmla="*/ 2205877 h 6445874"/>
              <a:gd name="connsiteX173" fmla="*/ 2976104 w 8970309"/>
              <a:gd name="connsiteY173" fmla="*/ 2142365 h 6445874"/>
              <a:gd name="connsiteX174" fmla="*/ 2906558 w 8970309"/>
              <a:gd name="connsiteY174" fmla="*/ 2163056 h 6445874"/>
              <a:gd name="connsiteX175" fmla="*/ 2872977 w 8970309"/>
              <a:gd name="connsiteY175" fmla="*/ 2180835 h 6445874"/>
              <a:gd name="connsiteX176" fmla="*/ 2834015 w 8970309"/>
              <a:gd name="connsiteY176" fmla="*/ 2196656 h 6445874"/>
              <a:gd name="connsiteX177" fmla="*/ 2847514 w 8970309"/>
              <a:gd name="connsiteY177" fmla="*/ 2193568 h 6445874"/>
              <a:gd name="connsiteX178" fmla="*/ 2845497 w 8970309"/>
              <a:gd name="connsiteY178" fmla="*/ 2198725 h 6445874"/>
              <a:gd name="connsiteX179" fmla="*/ 2869882 w 8970309"/>
              <a:gd name="connsiteY179" fmla="*/ 2196080 h 6445874"/>
              <a:gd name="connsiteX180" fmla="*/ 2950943 w 8970309"/>
              <a:gd name="connsiteY180" fmla="*/ 2150806 h 6445874"/>
              <a:gd name="connsiteX181" fmla="*/ 2980532 w 8970309"/>
              <a:gd name="connsiteY181" fmla="*/ 2156177 h 6445874"/>
              <a:gd name="connsiteX182" fmla="*/ 2987442 w 8970309"/>
              <a:gd name="connsiteY182" fmla="*/ 2146938 h 6445874"/>
              <a:gd name="connsiteX183" fmla="*/ 2988334 w 8970309"/>
              <a:gd name="connsiteY183" fmla="*/ 2145287 h 6445874"/>
              <a:gd name="connsiteX184" fmla="*/ 2976529 w 8970309"/>
              <a:gd name="connsiteY184" fmla="*/ 2146519 h 6445874"/>
              <a:gd name="connsiteX185" fmla="*/ 2976104 w 8970309"/>
              <a:gd name="connsiteY185" fmla="*/ 2142365 h 6445874"/>
              <a:gd name="connsiteX186" fmla="*/ 2994159 w 8970309"/>
              <a:gd name="connsiteY186" fmla="*/ 2134515 h 6445874"/>
              <a:gd name="connsiteX187" fmla="*/ 2986700 w 8970309"/>
              <a:gd name="connsiteY187" fmla="*/ 2136221 h 6445874"/>
              <a:gd name="connsiteX188" fmla="*/ 2990552 w 8970309"/>
              <a:gd name="connsiteY188" fmla="*/ 2140121 h 6445874"/>
              <a:gd name="connsiteX189" fmla="*/ 2990097 w 8970309"/>
              <a:gd name="connsiteY189" fmla="*/ 2142026 h 6445874"/>
              <a:gd name="connsiteX190" fmla="*/ 8057982 w 8970309"/>
              <a:gd name="connsiteY190" fmla="*/ 1943545 h 6445874"/>
              <a:gd name="connsiteX191" fmla="*/ 8044421 w 8970309"/>
              <a:gd name="connsiteY191" fmla="*/ 1950620 h 6445874"/>
              <a:gd name="connsiteX192" fmla="*/ 7985252 w 8970309"/>
              <a:gd name="connsiteY192" fmla="*/ 2011164 h 6445874"/>
              <a:gd name="connsiteX193" fmla="*/ 7961658 w 8970309"/>
              <a:gd name="connsiteY193" fmla="*/ 2031327 h 6445874"/>
              <a:gd name="connsiteX194" fmla="*/ 7968303 w 8970309"/>
              <a:gd name="connsiteY194" fmla="*/ 2030244 h 6445874"/>
              <a:gd name="connsiteX195" fmla="*/ 7996184 w 8970309"/>
              <a:gd name="connsiteY195" fmla="*/ 2017080 h 6445874"/>
              <a:gd name="connsiteX196" fmla="*/ 8022881 w 8970309"/>
              <a:gd name="connsiteY196" fmla="*/ 1980647 h 6445874"/>
              <a:gd name="connsiteX197" fmla="*/ 8071103 w 8970309"/>
              <a:gd name="connsiteY197" fmla="*/ 1949023 h 6445874"/>
              <a:gd name="connsiteX198" fmla="*/ 8074157 w 8970309"/>
              <a:gd name="connsiteY198" fmla="*/ 1946292 h 6445874"/>
              <a:gd name="connsiteX199" fmla="*/ 8072841 w 8970309"/>
              <a:gd name="connsiteY199" fmla="*/ 1947148 h 6445874"/>
              <a:gd name="connsiteX200" fmla="*/ 8057982 w 8970309"/>
              <a:gd name="connsiteY200" fmla="*/ 1943545 h 6445874"/>
              <a:gd name="connsiteX201" fmla="*/ 8120618 w 8970309"/>
              <a:gd name="connsiteY201" fmla="*/ 1936585 h 6445874"/>
              <a:gd name="connsiteX202" fmla="*/ 8104131 w 8970309"/>
              <a:gd name="connsiteY202" fmla="*/ 1947305 h 6445874"/>
              <a:gd name="connsiteX203" fmla="*/ 7993391 w 8970309"/>
              <a:gd name="connsiteY203" fmla="*/ 2027178 h 6445874"/>
              <a:gd name="connsiteX204" fmla="*/ 8008920 w 8970309"/>
              <a:gd name="connsiteY204" fmla="*/ 2031135 h 6445874"/>
              <a:gd name="connsiteX205" fmla="*/ 7949362 w 8970309"/>
              <a:gd name="connsiteY205" fmla="*/ 2086218 h 6445874"/>
              <a:gd name="connsiteX206" fmla="*/ 7897688 w 8970309"/>
              <a:gd name="connsiteY206" fmla="*/ 2120931 h 6445874"/>
              <a:gd name="connsiteX207" fmla="*/ 7893043 w 8970309"/>
              <a:gd name="connsiteY207" fmla="*/ 2124188 h 6445874"/>
              <a:gd name="connsiteX208" fmla="*/ 7879365 w 8970309"/>
              <a:gd name="connsiteY208" fmla="*/ 2102629 h 6445874"/>
              <a:gd name="connsiteX209" fmla="*/ 7861179 w 8970309"/>
              <a:gd name="connsiteY209" fmla="*/ 2115065 h 6445874"/>
              <a:gd name="connsiteX210" fmla="*/ 7817019 w 8970309"/>
              <a:gd name="connsiteY210" fmla="*/ 2133301 h 6445874"/>
              <a:gd name="connsiteX211" fmla="*/ 7788046 w 8970309"/>
              <a:gd name="connsiteY211" fmla="*/ 2161346 h 6445874"/>
              <a:gd name="connsiteX212" fmla="*/ 7680292 w 8970309"/>
              <a:gd name="connsiteY212" fmla="*/ 2311783 h 6445874"/>
              <a:gd name="connsiteX213" fmla="*/ 7748200 w 8970309"/>
              <a:gd name="connsiteY213" fmla="*/ 2331535 h 6445874"/>
              <a:gd name="connsiteX214" fmla="*/ 7777712 w 8970309"/>
              <a:gd name="connsiteY214" fmla="*/ 2325356 h 6445874"/>
              <a:gd name="connsiteX215" fmla="*/ 7866332 w 8970309"/>
              <a:gd name="connsiteY215" fmla="*/ 2200904 h 6445874"/>
              <a:gd name="connsiteX216" fmla="*/ 7954163 w 8970309"/>
              <a:gd name="connsiteY216" fmla="*/ 2135561 h 6445874"/>
              <a:gd name="connsiteX217" fmla="*/ 7996876 w 8970309"/>
              <a:gd name="connsiteY217" fmla="*/ 2099644 h 6445874"/>
              <a:gd name="connsiteX218" fmla="*/ 8107681 w 8970309"/>
              <a:gd name="connsiteY218" fmla="*/ 1971781 h 6445874"/>
              <a:gd name="connsiteX219" fmla="*/ 8159480 w 8970309"/>
              <a:gd name="connsiteY219" fmla="*/ 1881734 h 6445874"/>
              <a:gd name="connsiteX220" fmla="*/ 8156914 w 8970309"/>
              <a:gd name="connsiteY220" fmla="*/ 1885249 h 6445874"/>
              <a:gd name="connsiteX221" fmla="*/ 8160780 w 8970309"/>
              <a:gd name="connsiteY221" fmla="*/ 1882699 h 6445874"/>
              <a:gd name="connsiteX222" fmla="*/ 8161456 w 8970309"/>
              <a:gd name="connsiteY222" fmla="*/ 1882128 h 6445874"/>
              <a:gd name="connsiteX223" fmla="*/ 8128296 w 8970309"/>
              <a:gd name="connsiteY223" fmla="*/ 1875389 h 6445874"/>
              <a:gd name="connsiteX224" fmla="*/ 8124756 w 8970309"/>
              <a:gd name="connsiteY224" fmla="*/ 1883567 h 6445874"/>
              <a:gd name="connsiteX225" fmla="*/ 8093518 w 8970309"/>
              <a:gd name="connsiteY225" fmla="*/ 1913703 h 6445874"/>
              <a:gd name="connsiteX226" fmla="*/ 8082815 w 8970309"/>
              <a:gd name="connsiteY226" fmla="*/ 1921389 h 6445874"/>
              <a:gd name="connsiteX227" fmla="*/ 8082131 w 8970309"/>
              <a:gd name="connsiteY227" fmla="*/ 1932963 h 6445874"/>
              <a:gd name="connsiteX228" fmla="*/ 8080265 w 8970309"/>
              <a:gd name="connsiteY228" fmla="*/ 1940828 h 6445874"/>
              <a:gd name="connsiteX229" fmla="*/ 8098364 w 8970309"/>
              <a:gd name="connsiteY229" fmla="*/ 1924640 h 6445874"/>
              <a:gd name="connsiteX230" fmla="*/ 8128442 w 8970309"/>
              <a:gd name="connsiteY230" fmla="*/ 1899455 h 6445874"/>
              <a:gd name="connsiteX231" fmla="*/ 8141296 w 8970309"/>
              <a:gd name="connsiteY231" fmla="*/ 1895553 h 6445874"/>
              <a:gd name="connsiteX232" fmla="*/ 8144566 w 8970309"/>
              <a:gd name="connsiteY232" fmla="*/ 1893395 h 6445874"/>
              <a:gd name="connsiteX233" fmla="*/ 8146013 w 8970309"/>
              <a:gd name="connsiteY233" fmla="*/ 1891340 h 6445874"/>
              <a:gd name="connsiteX234" fmla="*/ 8146468 w 8970309"/>
              <a:gd name="connsiteY234" fmla="*/ 1891248 h 6445874"/>
              <a:gd name="connsiteX235" fmla="*/ 8144437 w 8970309"/>
              <a:gd name="connsiteY235" fmla="*/ 1889649 h 6445874"/>
              <a:gd name="connsiteX236" fmla="*/ 8135460 w 8970309"/>
              <a:gd name="connsiteY236" fmla="*/ 1875879 h 6445874"/>
              <a:gd name="connsiteX237" fmla="*/ 8128296 w 8970309"/>
              <a:gd name="connsiteY237" fmla="*/ 1875389 h 6445874"/>
              <a:gd name="connsiteX238" fmla="*/ 5470268 w 8970309"/>
              <a:gd name="connsiteY238" fmla="*/ 832283 h 6445874"/>
              <a:gd name="connsiteX239" fmla="*/ 5456727 w 8970309"/>
              <a:gd name="connsiteY239" fmla="*/ 842698 h 6445874"/>
              <a:gd name="connsiteX240" fmla="*/ 5354832 w 8970309"/>
              <a:gd name="connsiteY240" fmla="*/ 903679 h 6445874"/>
              <a:gd name="connsiteX241" fmla="*/ 5354410 w 8970309"/>
              <a:gd name="connsiteY241" fmla="*/ 904008 h 6445874"/>
              <a:gd name="connsiteX242" fmla="*/ 5356672 w 8970309"/>
              <a:gd name="connsiteY242" fmla="*/ 910041 h 6445874"/>
              <a:gd name="connsiteX243" fmla="*/ 5352465 w 8970309"/>
              <a:gd name="connsiteY243" fmla="*/ 921231 h 6445874"/>
              <a:gd name="connsiteX244" fmla="*/ 5350470 w 8970309"/>
              <a:gd name="connsiteY244" fmla="*/ 932093 h 6445874"/>
              <a:gd name="connsiteX245" fmla="*/ 5362590 w 8970309"/>
              <a:gd name="connsiteY245" fmla="*/ 928524 h 6445874"/>
              <a:gd name="connsiteX246" fmla="*/ 5444814 w 8970309"/>
              <a:gd name="connsiteY246" fmla="*/ 861693 h 6445874"/>
              <a:gd name="connsiteX247" fmla="*/ 8352074 w 8970309"/>
              <a:gd name="connsiteY247" fmla="*/ 582312 h 6445874"/>
              <a:gd name="connsiteX248" fmla="*/ 8349768 w 8970309"/>
              <a:gd name="connsiteY248" fmla="*/ 586361 h 6445874"/>
              <a:gd name="connsiteX249" fmla="*/ 8347451 w 8970309"/>
              <a:gd name="connsiteY249" fmla="*/ 585864 h 6445874"/>
              <a:gd name="connsiteX250" fmla="*/ 7491121 w 8970309"/>
              <a:gd name="connsiteY250" fmla="*/ 447958 h 6445874"/>
              <a:gd name="connsiteX251" fmla="*/ 7480642 w 8970309"/>
              <a:gd name="connsiteY251" fmla="*/ 470179 h 6445874"/>
              <a:gd name="connsiteX252" fmla="*/ 7483127 w 8970309"/>
              <a:gd name="connsiteY252" fmla="*/ 468731 h 6445874"/>
              <a:gd name="connsiteX253" fmla="*/ 7487845 w 8970309"/>
              <a:gd name="connsiteY253" fmla="*/ 462726 h 6445874"/>
              <a:gd name="connsiteX254" fmla="*/ 6410322 w 8970309"/>
              <a:gd name="connsiteY254" fmla="*/ 442591 h 6445874"/>
              <a:gd name="connsiteX255" fmla="*/ 6409401 w 8970309"/>
              <a:gd name="connsiteY255" fmla="*/ 445032 h 6445874"/>
              <a:gd name="connsiteX256" fmla="*/ 6409400 w 8970309"/>
              <a:gd name="connsiteY256" fmla="*/ 446171 h 6445874"/>
              <a:gd name="connsiteX257" fmla="*/ 7544902 w 8970309"/>
              <a:gd name="connsiteY257" fmla="*/ 375198 h 6445874"/>
              <a:gd name="connsiteX258" fmla="*/ 7542222 w 8970309"/>
              <a:gd name="connsiteY258" fmla="*/ 377295 h 6445874"/>
              <a:gd name="connsiteX259" fmla="*/ 7507021 w 8970309"/>
              <a:gd name="connsiteY259" fmla="*/ 413676 h 6445874"/>
              <a:gd name="connsiteX260" fmla="*/ 7507019 w 8970309"/>
              <a:gd name="connsiteY260" fmla="*/ 413678 h 6445874"/>
              <a:gd name="connsiteX261" fmla="*/ 7503246 w 8970309"/>
              <a:gd name="connsiteY261" fmla="*/ 422249 h 6445874"/>
              <a:gd name="connsiteX262" fmla="*/ 7491571 w 8970309"/>
              <a:gd name="connsiteY262" fmla="*/ 447005 h 6445874"/>
              <a:gd name="connsiteX263" fmla="*/ 7500913 w 8970309"/>
              <a:gd name="connsiteY263" fmla="*/ 438348 h 6445874"/>
              <a:gd name="connsiteX264" fmla="*/ 7541362 w 8970309"/>
              <a:gd name="connsiteY264" fmla="*/ 391178 h 6445874"/>
              <a:gd name="connsiteX265" fmla="*/ 7543945 w 8970309"/>
              <a:gd name="connsiteY265" fmla="*/ 376192 h 6445874"/>
              <a:gd name="connsiteX266" fmla="*/ 8337383 w 8970309"/>
              <a:gd name="connsiteY266" fmla="*/ 373707 h 6445874"/>
              <a:gd name="connsiteX267" fmla="*/ 8344245 w 8970309"/>
              <a:gd name="connsiteY267" fmla="*/ 374104 h 6445874"/>
              <a:gd name="connsiteX268" fmla="*/ 8327991 w 8970309"/>
              <a:gd name="connsiteY268" fmla="*/ 385161 h 6445874"/>
              <a:gd name="connsiteX269" fmla="*/ 8321304 w 8970309"/>
              <a:gd name="connsiteY269" fmla="*/ 388917 h 6445874"/>
              <a:gd name="connsiteX270" fmla="*/ 8321498 w 8970309"/>
              <a:gd name="connsiteY270" fmla="*/ 388398 h 6445874"/>
              <a:gd name="connsiteX271" fmla="*/ 8337383 w 8970309"/>
              <a:gd name="connsiteY271" fmla="*/ 373707 h 6445874"/>
              <a:gd name="connsiteX272" fmla="*/ 7553100 w 8970309"/>
              <a:gd name="connsiteY272" fmla="*/ 368781 h 6445874"/>
              <a:gd name="connsiteX273" fmla="*/ 7550263 w 8970309"/>
              <a:gd name="connsiteY273" fmla="*/ 371001 h 6445874"/>
              <a:gd name="connsiteX274" fmla="*/ 7551923 w 8970309"/>
              <a:gd name="connsiteY274" fmla="*/ 371144 h 6445874"/>
              <a:gd name="connsiteX275" fmla="*/ 7604798 w 8970309"/>
              <a:gd name="connsiteY275" fmla="*/ 329686 h 6445874"/>
              <a:gd name="connsiteX276" fmla="*/ 7594514 w 8970309"/>
              <a:gd name="connsiteY276" fmla="*/ 345318 h 6445874"/>
              <a:gd name="connsiteX277" fmla="*/ 7600125 w 8970309"/>
              <a:gd name="connsiteY277" fmla="*/ 345378 h 6445874"/>
              <a:gd name="connsiteX278" fmla="*/ 7606335 w 8970309"/>
              <a:gd name="connsiteY278" fmla="*/ 344364 h 6445874"/>
              <a:gd name="connsiteX279" fmla="*/ 7608352 w 8970309"/>
              <a:gd name="connsiteY279" fmla="*/ 337492 h 6445874"/>
              <a:gd name="connsiteX280" fmla="*/ 8379479 w 8970309"/>
              <a:gd name="connsiteY280" fmla="*/ 328701 h 6445874"/>
              <a:gd name="connsiteX281" fmla="*/ 8387201 w 8970309"/>
              <a:gd name="connsiteY281" fmla="*/ 344818 h 6445874"/>
              <a:gd name="connsiteX282" fmla="*/ 8379225 w 8970309"/>
              <a:gd name="connsiteY282" fmla="*/ 350272 h 6445874"/>
              <a:gd name="connsiteX283" fmla="*/ 8379276 w 8970309"/>
              <a:gd name="connsiteY283" fmla="*/ 350077 h 6445874"/>
              <a:gd name="connsiteX284" fmla="*/ 8379479 w 8970309"/>
              <a:gd name="connsiteY284" fmla="*/ 328701 h 6445874"/>
              <a:gd name="connsiteX285" fmla="*/ 8475906 w 8970309"/>
              <a:gd name="connsiteY285" fmla="*/ 284399 h 6445874"/>
              <a:gd name="connsiteX286" fmla="*/ 8476842 w 8970309"/>
              <a:gd name="connsiteY286" fmla="*/ 286049 h 6445874"/>
              <a:gd name="connsiteX287" fmla="*/ 8475379 w 8970309"/>
              <a:gd name="connsiteY287" fmla="*/ 287542 h 6445874"/>
              <a:gd name="connsiteX288" fmla="*/ 8474724 w 8970309"/>
              <a:gd name="connsiteY288" fmla="*/ 287891 h 6445874"/>
              <a:gd name="connsiteX289" fmla="*/ 7955746 w 8970309"/>
              <a:gd name="connsiteY289" fmla="*/ 678 h 6445874"/>
              <a:gd name="connsiteX290" fmla="*/ 7974687 w 8970309"/>
              <a:gd name="connsiteY290" fmla="*/ 2437 h 6445874"/>
              <a:gd name="connsiteX291" fmla="*/ 7983225 w 8970309"/>
              <a:gd name="connsiteY291" fmla="*/ 33754 h 6445874"/>
              <a:gd name="connsiteX292" fmla="*/ 7988690 w 8970309"/>
              <a:gd name="connsiteY292" fmla="*/ 52053 h 6445874"/>
              <a:gd name="connsiteX293" fmla="*/ 7980060 w 8970309"/>
              <a:gd name="connsiteY293" fmla="*/ 61313 h 6445874"/>
              <a:gd name="connsiteX294" fmla="*/ 7975341 w 8970309"/>
              <a:gd name="connsiteY294" fmla="*/ 67317 h 6445874"/>
              <a:gd name="connsiteX295" fmla="*/ 7962925 w 8970309"/>
              <a:gd name="connsiteY295" fmla="*/ 112961 h 6445874"/>
              <a:gd name="connsiteX296" fmla="*/ 7961001 w 8970309"/>
              <a:gd name="connsiteY296" fmla="*/ 122872 h 6445874"/>
              <a:gd name="connsiteX297" fmla="*/ 7974009 w 8970309"/>
              <a:gd name="connsiteY297" fmla="*/ 125544 h 6445874"/>
              <a:gd name="connsiteX298" fmla="*/ 7964294 w 8970309"/>
              <a:gd name="connsiteY298" fmla="*/ 172055 h 6445874"/>
              <a:gd name="connsiteX299" fmla="*/ 7925335 w 8970309"/>
              <a:gd name="connsiteY299" fmla="*/ 224216 h 6445874"/>
              <a:gd name="connsiteX300" fmla="*/ 7919997 w 8970309"/>
              <a:gd name="connsiteY300" fmla="*/ 239045 h 6445874"/>
              <a:gd name="connsiteX301" fmla="*/ 7933501 w 8970309"/>
              <a:gd name="connsiteY301" fmla="*/ 243382 h 6445874"/>
              <a:gd name="connsiteX302" fmla="*/ 7953864 w 8970309"/>
              <a:gd name="connsiteY302" fmla="*/ 224353 h 6445874"/>
              <a:gd name="connsiteX303" fmla="*/ 7995400 w 8970309"/>
              <a:gd name="connsiteY303" fmla="*/ 183549 h 6445874"/>
              <a:gd name="connsiteX304" fmla="*/ 7999312 w 8970309"/>
              <a:gd name="connsiteY304" fmla="*/ 180292 h 6445874"/>
              <a:gd name="connsiteX305" fmla="*/ 8028988 w 8970309"/>
              <a:gd name="connsiteY305" fmla="*/ 159743 h 6445874"/>
              <a:gd name="connsiteX306" fmla="*/ 8153810 w 8970309"/>
              <a:gd name="connsiteY306" fmla="*/ 29879 h 6445874"/>
              <a:gd name="connsiteX307" fmla="*/ 8165327 w 8970309"/>
              <a:gd name="connsiteY307" fmla="*/ 27561 h 6445874"/>
              <a:gd name="connsiteX308" fmla="*/ 8163993 w 8970309"/>
              <a:gd name="connsiteY308" fmla="*/ 42172 h 6445874"/>
              <a:gd name="connsiteX309" fmla="*/ 8148193 w 8970309"/>
              <a:gd name="connsiteY309" fmla="*/ 79210 h 6445874"/>
              <a:gd name="connsiteX310" fmla="*/ 8126587 w 8970309"/>
              <a:gd name="connsiteY310" fmla="*/ 115886 h 6445874"/>
              <a:gd name="connsiteX311" fmla="*/ 8103089 w 8970309"/>
              <a:gd name="connsiteY311" fmla="*/ 148948 h 6445874"/>
              <a:gd name="connsiteX312" fmla="*/ 8106225 w 8970309"/>
              <a:gd name="connsiteY312" fmla="*/ 178531 h 6445874"/>
              <a:gd name="connsiteX313" fmla="*/ 8110913 w 8970309"/>
              <a:gd name="connsiteY313" fmla="*/ 186052 h 6445874"/>
              <a:gd name="connsiteX314" fmla="*/ 8103897 w 8970309"/>
              <a:gd name="connsiteY314" fmla="*/ 189815 h 6445874"/>
              <a:gd name="connsiteX315" fmla="*/ 8087632 w 8970309"/>
              <a:gd name="connsiteY315" fmla="*/ 211663 h 6445874"/>
              <a:gd name="connsiteX316" fmla="*/ 8099118 w 8970309"/>
              <a:gd name="connsiteY316" fmla="*/ 222872 h 6445874"/>
              <a:gd name="connsiteX317" fmla="*/ 8125381 w 8970309"/>
              <a:gd name="connsiteY317" fmla="*/ 207241 h 6445874"/>
              <a:gd name="connsiteX318" fmla="*/ 8133203 w 8970309"/>
              <a:gd name="connsiteY318" fmla="*/ 200730 h 6445874"/>
              <a:gd name="connsiteX319" fmla="*/ 8133483 w 8970309"/>
              <a:gd name="connsiteY319" fmla="*/ 209843 h 6445874"/>
              <a:gd name="connsiteX320" fmla="*/ 8139071 w 8970309"/>
              <a:gd name="connsiteY320" fmla="*/ 217654 h 6445874"/>
              <a:gd name="connsiteX321" fmla="*/ 8187280 w 8970309"/>
              <a:gd name="connsiteY321" fmla="*/ 191024 h 6445874"/>
              <a:gd name="connsiteX322" fmla="*/ 8196936 w 8970309"/>
              <a:gd name="connsiteY322" fmla="*/ 181575 h 6445874"/>
              <a:gd name="connsiteX323" fmla="*/ 8204864 w 8970309"/>
              <a:gd name="connsiteY323" fmla="*/ 175746 h 6445874"/>
              <a:gd name="connsiteX324" fmla="*/ 8230483 w 8970309"/>
              <a:gd name="connsiteY324" fmla="*/ 148951 h 6445874"/>
              <a:gd name="connsiteX325" fmla="*/ 8230970 w 8970309"/>
              <a:gd name="connsiteY325" fmla="*/ 143732 h 6445874"/>
              <a:gd name="connsiteX326" fmla="*/ 8234619 w 8970309"/>
              <a:gd name="connsiteY326" fmla="*/ 143305 h 6445874"/>
              <a:gd name="connsiteX327" fmla="*/ 8242888 w 8970309"/>
              <a:gd name="connsiteY327" fmla="*/ 132014 h 6445874"/>
              <a:gd name="connsiteX328" fmla="*/ 8242403 w 8970309"/>
              <a:gd name="connsiteY328" fmla="*/ 137233 h 6445874"/>
              <a:gd name="connsiteX329" fmla="*/ 8241963 w 8970309"/>
              <a:gd name="connsiteY329" fmla="*/ 139536 h 6445874"/>
              <a:gd name="connsiteX330" fmla="*/ 8238268 w 8970309"/>
              <a:gd name="connsiteY330" fmla="*/ 142879 h 6445874"/>
              <a:gd name="connsiteX331" fmla="*/ 8241521 w 8970309"/>
              <a:gd name="connsiteY331" fmla="*/ 141854 h 6445874"/>
              <a:gd name="connsiteX332" fmla="*/ 8241963 w 8970309"/>
              <a:gd name="connsiteY332" fmla="*/ 139536 h 6445874"/>
              <a:gd name="connsiteX333" fmla="*/ 8247075 w 8970309"/>
              <a:gd name="connsiteY333" fmla="*/ 134913 h 6445874"/>
              <a:gd name="connsiteX334" fmla="*/ 8269889 w 8970309"/>
              <a:gd name="connsiteY334" fmla="*/ 113370 h 6445874"/>
              <a:gd name="connsiteX335" fmla="*/ 8221973 w 8970309"/>
              <a:gd name="connsiteY335" fmla="*/ 208272 h 6445874"/>
              <a:gd name="connsiteX336" fmla="*/ 8212392 w 8970309"/>
              <a:gd name="connsiteY336" fmla="*/ 222061 h 6445874"/>
              <a:gd name="connsiteX337" fmla="*/ 8206096 w 8970309"/>
              <a:gd name="connsiteY337" fmla="*/ 237673 h 6445874"/>
              <a:gd name="connsiteX338" fmla="*/ 8182567 w 8970309"/>
              <a:gd name="connsiteY338" fmla="*/ 284260 h 6445874"/>
              <a:gd name="connsiteX339" fmla="*/ 8210909 w 8970309"/>
              <a:gd name="connsiteY339" fmla="*/ 278321 h 6445874"/>
              <a:gd name="connsiteX340" fmla="*/ 8220005 w 8970309"/>
              <a:gd name="connsiteY340" fmla="*/ 284250 h 6445874"/>
              <a:gd name="connsiteX341" fmla="*/ 8211530 w 8970309"/>
              <a:gd name="connsiteY341" fmla="*/ 313112 h 6445874"/>
              <a:gd name="connsiteX342" fmla="*/ 8197035 w 8970309"/>
              <a:gd name="connsiteY342" fmla="*/ 349065 h 6445874"/>
              <a:gd name="connsiteX343" fmla="*/ 8194706 w 8970309"/>
              <a:gd name="connsiteY343" fmla="*/ 360350 h 6445874"/>
              <a:gd name="connsiteX344" fmla="*/ 8204020 w 8970309"/>
              <a:gd name="connsiteY344" fmla="*/ 358828 h 6445874"/>
              <a:gd name="connsiteX345" fmla="*/ 8212246 w 8970309"/>
              <a:gd name="connsiteY345" fmla="*/ 350942 h 6445874"/>
              <a:gd name="connsiteX346" fmla="*/ 8273648 w 8970309"/>
              <a:gd name="connsiteY346" fmla="*/ 289446 h 6445874"/>
              <a:gd name="connsiteX347" fmla="*/ 8299973 w 8970309"/>
              <a:gd name="connsiteY347" fmla="*/ 290379 h 6445874"/>
              <a:gd name="connsiteX348" fmla="*/ 8311677 w 8970309"/>
              <a:gd name="connsiteY348" fmla="*/ 294138 h 6445874"/>
              <a:gd name="connsiteX349" fmla="*/ 8316489 w 8970309"/>
              <a:gd name="connsiteY349" fmla="*/ 291171 h 6445874"/>
              <a:gd name="connsiteX350" fmla="*/ 8332477 w 8970309"/>
              <a:gd name="connsiteY350" fmla="*/ 303825 h 6445874"/>
              <a:gd name="connsiteX351" fmla="*/ 8320619 w 8970309"/>
              <a:gd name="connsiteY351" fmla="*/ 324080 h 6445874"/>
              <a:gd name="connsiteX352" fmla="*/ 8263811 w 8970309"/>
              <a:gd name="connsiteY352" fmla="*/ 390060 h 6445874"/>
              <a:gd name="connsiteX353" fmla="*/ 8261267 w 8970309"/>
              <a:gd name="connsiteY353" fmla="*/ 408795 h 6445874"/>
              <a:gd name="connsiteX354" fmla="*/ 8272379 w 8970309"/>
              <a:gd name="connsiteY354" fmla="*/ 407852 h 6445874"/>
              <a:gd name="connsiteX355" fmla="*/ 8299356 w 8970309"/>
              <a:gd name="connsiteY355" fmla="*/ 386435 h 6445874"/>
              <a:gd name="connsiteX356" fmla="*/ 8310160 w 8970309"/>
              <a:gd name="connsiteY356" fmla="*/ 389904 h 6445874"/>
              <a:gd name="connsiteX357" fmla="*/ 8300629 w 8970309"/>
              <a:gd name="connsiteY357" fmla="*/ 398876 h 6445874"/>
              <a:gd name="connsiteX358" fmla="*/ 8293614 w 8970309"/>
              <a:gd name="connsiteY358" fmla="*/ 402639 h 6445874"/>
              <a:gd name="connsiteX359" fmla="*/ 8289755 w 8970309"/>
              <a:gd name="connsiteY359" fmla="*/ 406639 h 6445874"/>
              <a:gd name="connsiteX360" fmla="*/ 8283548 w 8970309"/>
              <a:gd name="connsiteY360" fmla="*/ 410126 h 6445874"/>
              <a:gd name="connsiteX361" fmla="*/ 8280902 w 8970309"/>
              <a:gd name="connsiteY361" fmla="*/ 415817 h 6445874"/>
              <a:gd name="connsiteX362" fmla="*/ 8279629 w 8970309"/>
              <a:gd name="connsiteY362" fmla="*/ 417136 h 6445874"/>
              <a:gd name="connsiteX363" fmla="*/ 8280031 w 8970309"/>
              <a:gd name="connsiteY363" fmla="*/ 417692 h 6445874"/>
              <a:gd name="connsiteX364" fmla="*/ 8276592 w 8970309"/>
              <a:gd name="connsiteY364" fmla="*/ 425089 h 6445874"/>
              <a:gd name="connsiteX365" fmla="*/ 8290586 w 8970309"/>
              <a:gd name="connsiteY365" fmla="*/ 430247 h 6445874"/>
              <a:gd name="connsiteX366" fmla="*/ 8331262 w 8970309"/>
              <a:gd name="connsiteY366" fmla="*/ 425986 h 6445874"/>
              <a:gd name="connsiteX367" fmla="*/ 8354508 w 8970309"/>
              <a:gd name="connsiteY367" fmla="*/ 423526 h 6445874"/>
              <a:gd name="connsiteX368" fmla="*/ 8372129 w 8970309"/>
              <a:gd name="connsiteY368" fmla="*/ 414436 h 6445874"/>
              <a:gd name="connsiteX369" fmla="*/ 8378166 w 8970309"/>
              <a:gd name="connsiteY369" fmla="*/ 417084 h 6445874"/>
              <a:gd name="connsiteX370" fmla="*/ 8409124 w 8970309"/>
              <a:gd name="connsiteY370" fmla="*/ 408398 h 6445874"/>
              <a:gd name="connsiteX371" fmla="*/ 8416451 w 8970309"/>
              <a:gd name="connsiteY371" fmla="*/ 396739 h 6445874"/>
              <a:gd name="connsiteX372" fmla="*/ 8433229 w 8970309"/>
              <a:gd name="connsiteY372" fmla="*/ 398341 h 6445874"/>
              <a:gd name="connsiteX373" fmla="*/ 8440173 w 8970309"/>
              <a:gd name="connsiteY373" fmla="*/ 415123 h 6445874"/>
              <a:gd name="connsiteX374" fmla="*/ 8445125 w 8970309"/>
              <a:gd name="connsiteY374" fmla="*/ 425281 h 6445874"/>
              <a:gd name="connsiteX375" fmla="*/ 8451525 w 8970309"/>
              <a:gd name="connsiteY375" fmla="*/ 417295 h 6445874"/>
              <a:gd name="connsiteX376" fmla="*/ 8478429 w 8970309"/>
              <a:gd name="connsiteY376" fmla="*/ 405087 h 6445874"/>
              <a:gd name="connsiteX377" fmla="*/ 8483923 w 8970309"/>
              <a:gd name="connsiteY377" fmla="*/ 426507 h 6445874"/>
              <a:gd name="connsiteX378" fmla="*/ 8458549 w 8970309"/>
              <a:gd name="connsiteY378" fmla="*/ 455656 h 6445874"/>
              <a:gd name="connsiteX379" fmla="*/ 8449284 w 8970309"/>
              <a:gd name="connsiteY379" fmla="*/ 463448 h 6445874"/>
              <a:gd name="connsiteX380" fmla="*/ 8457548 w 8970309"/>
              <a:gd name="connsiteY380" fmla="*/ 468216 h 6445874"/>
              <a:gd name="connsiteX381" fmla="*/ 8462389 w 8970309"/>
              <a:gd name="connsiteY381" fmla="*/ 479769 h 6445874"/>
              <a:gd name="connsiteX382" fmla="*/ 8417704 w 8970309"/>
              <a:gd name="connsiteY382" fmla="*/ 534271 h 6445874"/>
              <a:gd name="connsiteX383" fmla="*/ 8404972 w 8970309"/>
              <a:gd name="connsiteY383" fmla="*/ 543209 h 6445874"/>
              <a:gd name="connsiteX384" fmla="*/ 8396289 w 8970309"/>
              <a:gd name="connsiteY384" fmla="*/ 551473 h 6445874"/>
              <a:gd name="connsiteX385" fmla="*/ 8360918 w 8970309"/>
              <a:gd name="connsiteY385" fmla="*/ 574364 h 6445874"/>
              <a:gd name="connsiteX386" fmla="*/ 8355916 w 8970309"/>
              <a:gd name="connsiteY386" fmla="*/ 572535 h 6445874"/>
              <a:gd name="connsiteX387" fmla="*/ 8353994 w 8970309"/>
              <a:gd name="connsiteY387" fmla="*/ 577424 h 6445874"/>
              <a:gd name="connsiteX388" fmla="*/ 8340147 w 8970309"/>
              <a:gd name="connsiteY388" fmla="*/ 583541 h 6445874"/>
              <a:gd name="connsiteX389" fmla="*/ 8345150 w 8970309"/>
              <a:gd name="connsiteY389" fmla="*/ 585371 h 6445874"/>
              <a:gd name="connsiteX390" fmla="*/ 8347451 w 8970309"/>
              <a:gd name="connsiteY390" fmla="*/ 585864 h 6445874"/>
              <a:gd name="connsiteX391" fmla="*/ 8341060 w 8970309"/>
              <a:gd name="connsiteY391" fmla="*/ 590777 h 6445874"/>
              <a:gd name="connsiteX392" fmla="*/ 8311692 w 8970309"/>
              <a:gd name="connsiteY392" fmla="*/ 612273 h 6445874"/>
              <a:gd name="connsiteX393" fmla="*/ 8419031 w 8970309"/>
              <a:gd name="connsiteY393" fmla="*/ 590985 h 6445874"/>
              <a:gd name="connsiteX394" fmla="*/ 8435725 w 8970309"/>
              <a:gd name="connsiteY394" fmla="*/ 584235 h 6445874"/>
              <a:gd name="connsiteX395" fmla="*/ 8452719 w 8970309"/>
              <a:gd name="connsiteY395" fmla="*/ 582947 h 6445874"/>
              <a:gd name="connsiteX396" fmla="*/ 8505414 w 8970309"/>
              <a:gd name="connsiteY396" fmla="*/ 572486 h 6445874"/>
              <a:gd name="connsiteX397" fmla="*/ 8488079 w 8970309"/>
              <a:gd name="connsiteY397" fmla="*/ 609196 h 6445874"/>
              <a:gd name="connsiteX398" fmla="*/ 8489722 w 8970309"/>
              <a:gd name="connsiteY398" fmla="*/ 624742 h 6445874"/>
              <a:gd name="connsiteX399" fmla="*/ 8519810 w 8970309"/>
              <a:gd name="connsiteY399" fmla="*/ 626780 h 6445874"/>
              <a:gd name="connsiteX400" fmla="*/ 8558943 w 8970309"/>
              <a:gd name="connsiteY400" fmla="*/ 623818 h 6445874"/>
              <a:gd name="connsiteX401" fmla="*/ 8570294 w 8970309"/>
              <a:gd name="connsiteY401" fmla="*/ 625991 h 6445874"/>
              <a:gd name="connsiteX402" fmla="*/ 8564993 w 8970309"/>
              <a:gd name="connsiteY402" fmla="*/ 638259 h 6445874"/>
              <a:gd name="connsiteX403" fmla="*/ 8554296 w 8970309"/>
              <a:gd name="connsiteY403" fmla="*/ 645954 h 6445874"/>
              <a:gd name="connsiteX404" fmla="*/ 8472025 w 8970309"/>
              <a:gd name="connsiteY404" fmla="*/ 702118 h 6445874"/>
              <a:gd name="connsiteX405" fmla="*/ 8461855 w 8970309"/>
              <a:gd name="connsiteY405" fmla="*/ 739314 h 6445874"/>
              <a:gd name="connsiteX406" fmla="*/ 8460408 w 8970309"/>
              <a:gd name="connsiteY406" fmla="*/ 757457 h 6445874"/>
              <a:gd name="connsiteX407" fmla="*/ 8455664 w 8970309"/>
              <a:gd name="connsiteY407" fmla="*/ 762749 h 6445874"/>
              <a:gd name="connsiteX408" fmla="*/ 8460603 w 8970309"/>
              <a:gd name="connsiteY408" fmla="*/ 791147 h 6445874"/>
              <a:gd name="connsiteX409" fmla="*/ 8484195 w 8970309"/>
              <a:gd name="connsiteY409" fmla="*/ 784325 h 6445874"/>
              <a:gd name="connsiteX410" fmla="*/ 8568665 w 8970309"/>
              <a:gd name="connsiteY410" fmla="*/ 736728 h 6445874"/>
              <a:gd name="connsiteX411" fmla="*/ 8586957 w 8970309"/>
              <a:gd name="connsiteY411" fmla="*/ 742177 h 6445874"/>
              <a:gd name="connsiteX412" fmla="*/ 8581435 w 8970309"/>
              <a:gd name="connsiteY412" fmla="*/ 757237 h 6445874"/>
              <a:gd name="connsiteX413" fmla="*/ 8550441 w 8970309"/>
              <a:gd name="connsiteY413" fmla="*/ 784603 h 6445874"/>
              <a:gd name="connsiteX414" fmla="*/ 8549104 w 8970309"/>
              <a:gd name="connsiteY414" fmla="*/ 801351 h 6445874"/>
              <a:gd name="connsiteX415" fmla="*/ 8561346 w 8970309"/>
              <a:gd name="connsiteY415" fmla="*/ 792358 h 6445874"/>
              <a:gd name="connsiteX416" fmla="*/ 8567746 w 8970309"/>
              <a:gd name="connsiteY416" fmla="*/ 784373 h 6445874"/>
              <a:gd name="connsiteX417" fmla="*/ 8595847 w 8970309"/>
              <a:gd name="connsiteY417" fmla="*/ 793292 h 6445874"/>
              <a:gd name="connsiteX418" fmla="*/ 8606864 w 8970309"/>
              <a:gd name="connsiteY418" fmla="*/ 799651 h 6445874"/>
              <a:gd name="connsiteX419" fmla="*/ 8678534 w 8970309"/>
              <a:gd name="connsiteY419" fmla="*/ 768025 h 6445874"/>
              <a:gd name="connsiteX420" fmla="*/ 8745809 w 8970309"/>
              <a:gd name="connsiteY420" fmla="*/ 719263 h 6445874"/>
              <a:gd name="connsiteX421" fmla="*/ 8824436 w 8970309"/>
              <a:gd name="connsiteY421" fmla="*/ 672673 h 6445874"/>
              <a:gd name="connsiteX422" fmla="*/ 8833701 w 8970309"/>
              <a:gd name="connsiteY422" fmla="*/ 664881 h 6445874"/>
              <a:gd name="connsiteX423" fmla="*/ 8941347 w 8970309"/>
              <a:gd name="connsiteY423" fmla="*/ 579567 h 6445874"/>
              <a:gd name="connsiteX424" fmla="*/ 8966039 w 8970309"/>
              <a:gd name="connsiteY424" fmla="*/ 577031 h 6445874"/>
              <a:gd name="connsiteX425" fmla="*/ 8959737 w 8970309"/>
              <a:gd name="connsiteY425" fmla="*/ 601859 h 6445874"/>
              <a:gd name="connsiteX426" fmla="*/ 8932075 w 8970309"/>
              <a:gd name="connsiteY426" fmla="*/ 630329 h 6445874"/>
              <a:gd name="connsiteX427" fmla="*/ 8928945 w 8970309"/>
              <a:gd name="connsiteY427" fmla="*/ 632665 h 6445874"/>
              <a:gd name="connsiteX428" fmla="*/ 8926532 w 8970309"/>
              <a:gd name="connsiteY428" fmla="*/ 633143 h 6445874"/>
              <a:gd name="connsiteX429" fmla="*/ 8909694 w 8970309"/>
              <a:gd name="connsiteY429" fmla="*/ 644966 h 6445874"/>
              <a:gd name="connsiteX430" fmla="*/ 8895327 w 8970309"/>
              <a:gd name="connsiteY430" fmla="*/ 650816 h 6445874"/>
              <a:gd name="connsiteX431" fmla="*/ 8882975 w 8970309"/>
              <a:gd name="connsiteY431" fmla="*/ 661205 h 6445874"/>
              <a:gd name="connsiteX432" fmla="*/ 8883439 w 8970309"/>
              <a:gd name="connsiteY432" fmla="*/ 663505 h 6445874"/>
              <a:gd name="connsiteX433" fmla="*/ 8851483 w 8970309"/>
              <a:gd name="connsiteY433" fmla="*/ 684321 h 6445874"/>
              <a:gd name="connsiteX434" fmla="*/ 8791965 w 8970309"/>
              <a:gd name="connsiteY434" fmla="*/ 739444 h 6445874"/>
              <a:gd name="connsiteX435" fmla="*/ 8807496 w 8970309"/>
              <a:gd name="connsiteY435" fmla="*/ 743390 h 6445874"/>
              <a:gd name="connsiteX436" fmla="*/ 8696815 w 8970309"/>
              <a:gd name="connsiteY436" fmla="*/ 823339 h 6445874"/>
              <a:gd name="connsiteX437" fmla="*/ 8576778 w 8970309"/>
              <a:gd name="connsiteY437" fmla="*/ 917121 h 6445874"/>
              <a:gd name="connsiteX438" fmla="*/ 8589525 w 8970309"/>
              <a:gd name="connsiteY438" fmla="*/ 931167 h 6445874"/>
              <a:gd name="connsiteX439" fmla="*/ 8580170 w 8970309"/>
              <a:gd name="connsiteY439" fmla="*/ 945000 h 6445874"/>
              <a:gd name="connsiteX440" fmla="*/ 8591917 w 8970309"/>
              <a:gd name="connsiteY440" fmla="*/ 942582 h 6445874"/>
              <a:gd name="connsiteX441" fmla="*/ 8598486 w 8970309"/>
              <a:gd name="connsiteY441" fmla="*/ 938847 h 6445874"/>
              <a:gd name="connsiteX442" fmla="*/ 8616802 w 8970309"/>
              <a:gd name="connsiteY442" fmla="*/ 932693 h 6445874"/>
              <a:gd name="connsiteX443" fmla="*/ 8613018 w 8970309"/>
              <a:gd name="connsiteY443" fmla="*/ 926328 h 6445874"/>
              <a:gd name="connsiteX444" fmla="*/ 8620980 w 8970309"/>
              <a:gd name="connsiteY444" fmla="*/ 917544 h 6445874"/>
              <a:gd name="connsiteX445" fmla="*/ 8609233 w 8970309"/>
              <a:gd name="connsiteY445" fmla="*/ 919964 h 6445874"/>
              <a:gd name="connsiteX446" fmla="*/ 8602663 w 8970309"/>
              <a:gd name="connsiteY446" fmla="*/ 923698 h 6445874"/>
              <a:gd name="connsiteX447" fmla="*/ 8672537 w 8970309"/>
              <a:gd name="connsiteY447" fmla="*/ 871204 h 6445874"/>
              <a:gd name="connsiteX448" fmla="*/ 8778041 w 8970309"/>
              <a:gd name="connsiteY448" fmla="*/ 789941 h 6445874"/>
              <a:gd name="connsiteX449" fmla="*/ 8804711 w 8970309"/>
              <a:gd name="connsiteY449" fmla="*/ 753489 h 6445874"/>
              <a:gd name="connsiteX450" fmla="*/ 8854483 w 8970309"/>
              <a:gd name="connsiteY450" fmla="*/ 733714 h 6445874"/>
              <a:gd name="connsiteX451" fmla="*/ 8873511 w 8970309"/>
              <a:gd name="connsiteY451" fmla="*/ 713051 h 6445874"/>
              <a:gd name="connsiteX452" fmla="*/ 8880509 w 8970309"/>
              <a:gd name="connsiteY452" fmla="*/ 707178 h 6445874"/>
              <a:gd name="connsiteX453" fmla="*/ 8832858 w 8970309"/>
              <a:gd name="connsiteY453" fmla="*/ 756730 h 6445874"/>
              <a:gd name="connsiteX454" fmla="*/ 8769985 w 8970309"/>
              <a:gd name="connsiteY454" fmla="*/ 813508 h 6445874"/>
              <a:gd name="connsiteX455" fmla="*/ 8728932 w 8970309"/>
              <a:gd name="connsiteY455" fmla="*/ 876675 h 6445874"/>
              <a:gd name="connsiteX456" fmla="*/ 8719111 w 8970309"/>
              <a:gd name="connsiteY456" fmla="*/ 891444 h 6445874"/>
              <a:gd name="connsiteX457" fmla="*/ 8665497 w 8970309"/>
              <a:gd name="connsiteY457" fmla="*/ 949550 h 6445874"/>
              <a:gd name="connsiteX458" fmla="*/ 8631956 w 8970309"/>
              <a:gd name="connsiteY458" fmla="*/ 990775 h 6445874"/>
              <a:gd name="connsiteX459" fmla="*/ 8624332 w 8970309"/>
              <a:gd name="connsiteY459" fmla="*/ 1014112 h 6445874"/>
              <a:gd name="connsiteX460" fmla="*/ 8645268 w 8970309"/>
              <a:gd name="connsiteY460" fmla="*/ 1022546 h 6445874"/>
              <a:gd name="connsiteX461" fmla="*/ 8716938 w 8970309"/>
              <a:gd name="connsiteY461" fmla="*/ 990919 h 6445874"/>
              <a:gd name="connsiteX462" fmla="*/ 8675886 w 8970309"/>
              <a:gd name="connsiteY462" fmla="*/ 1054086 h 6445874"/>
              <a:gd name="connsiteX463" fmla="*/ 8669153 w 8970309"/>
              <a:gd name="connsiteY463" fmla="*/ 1066258 h 6445874"/>
              <a:gd name="connsiteX464" fmla="*/ 8680505 w 8970309"/>
              <a:gd name="connsiteY464" fmla="*/ 1068430 h 6445874"/>
              <a:gd name="connsiteX465" fmla="*/ 8692732 w 8970309"/>
              <a:gd name="connsiteY465" fmla="*/ 1077678 h 6445874"/>
              <a:gd name="connsiteX466" fmla="*/ 8681811 w 8970309"/>
              <a:gd name="connsiteY466" fmla="*/ 1088163 h 6445874"/>
              <a:gd name="connsiteX467" fmla="*/ 8666260 w 8970309"/>
              <a:gd name="connsiteY467" fmla="*/ 1102543 h 6445874"/>
              <a:gd name="connsiteX468" fmla="*/ 8677262 w 8970309"/>
              <a:gd name="connsiteY468" fmla="*/ 1127143 h 6445874"/>
              <a:gd name="connsiteX469" fmla="*/ 8688851 w 8970309"/>
              <a:gd name="connsiteY469" fmla="*/ 1108284 h 6445874"/>
              <a:gd name="connsiteX470" fmla="*/ 8690952 w 8970309"/>
              <a:gd name="connsiteY470" fmla="*/ 1100007 h 6445874"/>
              <a:gd name="connsiteX471" fmla="*/ 8697002 w 8970309"/>
              <a:gd name="connsiteY471" fmla="*/ 1114448 h 6445874"/>
              <a:gd name="connsiteX472" fmla="*/ 8712541 w 8970309"/>
              <a:gd name="connsiteY472" fmla="*/ 1118308 h 6445874"/>
              <a:gd name="connsiteX473" fmla="*/ 8721472 w 8970309"/>
              <a:gd name="connsiteY473" fmla="*/ 1114703 h 6445874"/>
              <a:gd name="connsiteX474" fmla="*/ 8782208 w 8970309"/>
              <a:gd name="connsiteY474" fmla="*/ 1111802 h 6445874"/>
              <a:gd name="connsiteX475" fmla="*/ 8844933 w 8970309"/>
              <a:gd name="connsiteY475" fmla="*/ 1102019 h 6445874"/>
              <a:gd name="connsiteX476" fmla="*/ 8850173 w 8970309"/>
              <a:gd name="connsiteY476" fmla="*/ 1100869 h 6445874"/>
              <a:gd name="connsiteX477" fmla="*/ 8840982 w 8970309"/>
              <a:gd name="connsiteY477" fmla="*/ 1111627 h 6445874"/>
              <a:gd name="connsiteX478" fmla="*/ 8853779 w 8970309"/>
              <a:gd name="connsiteY478" fmla="*/ 1124581 h 6445874"/>
              <a:gd name="connsiteX479" fmla="*/ 8885108 w 8970309"/>
              <a:gd name="connsiteY479" fmla="*/ 1143278 h 6445874"/>
              <a:gd name="connsiteX480" fmla="*/ 8773436 w 8970309"/>
              <a:gd name="connsiteY480" fmla="*/ 1174302 h 6445874"/>
              <a:gd name="connsiteX481" fmla="*/ 8691753 w 8970309"/>
              <a:gd name="connsiteY481" fmla="*/ 1180101 h 6445874"/>
              <a:gd name="connsiteX482" fmla="*/ 8688838 w 8970309"/>
              <a:gd name="connsiteY482" fmla="*/ 1182138 h 6445874"/>
              <a:gd name="connsiteX483" fmla="*/ 8652596 w 8970309"/>
              <a:gd name="connsiteY483" fmla="*/ 1213866 h 6445874"/>
              <a:gd name="connsiteX484" fmla="*/ 8622686 w 8970309"/>
              <a:gd name="connsiteY484" fmla="*/ 1209129 h 6445874"/>
              <a:gd name="connsiteX485" fmla="*/ 8617047 w 8970309"/>
              <a:gd name="connsiteY485" fmla="*/ 1219477 h 6445874"/>
              <a:gd name="connsiteX486" fmla="*/ 8664559 w 8970309"/>
              <a:gd name="connsiteY486" fmla="*/ 1248230 h 6445874"/>
              <a:gd name="connsiteX487" fmla="*/ 8713798 w 8970309"/>
              <a:gd name="connsiteY487" fmla="*/ 1252279 h 6445874"/>
              <a:gd name="connsiteX488" fmla="*/ 8672150 w 8970309"/>
              <a:gd name="connsiteY488" fmla="*/ 1285649 h 6445874"/>
              <a:gd name="connsiteX489" fmla="*/ 8704936 w 8970309"/>
              <a:gd name="connsiteY489" fmla="*/ 1303328 h 6445874"/>
              <a:gd name="connsiteX490" fmla="*/ 8731702 w 8970309"/>
              <a:gd name="connsiteY490" fmla="*/ 1318806 h 6445874"/>
              <a:gd name="connsiteX491" fmla="*/ 8734640 w 8970309"/>
              <a:gd name="connsiteY491" fmla="*/ 1327701 h 6445874"/>
              <a:gd name="connsiteX492" fmla="*/ 8726677 w 8970309"/>
              <a:gd name="connsiteY492" fmla="*/ 1332996 h 6445874"/>
              <a:gd name="connsiteX493" fmla="*/ 8667890 w 8970309"/>
              <a:gd name="connsiteY493" fmla="*/ 1324938 h 6445874"/>
              <a:gd name="connsiteX494" fmla="*/ 8610599 w 8970309"/>
              <a:gd name="connsiteY494" fmla="*/ 1300881 h 6445874"/>
              <a:gd name="connsiteX495" fmla="*/ 8631114 w 8970309"/>
              <a:gd name="connsiteY495" fmla="*/ 1322861 h 6445874"/>
              <a:gd name="connsiteX496" fmla="*/ 8634180 w 8970309"/>
              <a:gd name="connsiteY496" fmla="*/ 1342079 h 6445874"/>
              <a:gd name="connsiteX497" fmla="*/ 8607988 w 8970309"/>
              <a:gd name="connsiteY497" fmla="*/ 1345425 h 6445874"/>
              <a:gd name="connsiteX498" fmla="*/ 8579190 w 8970309"/>
              <a:gd name="connsiteY498" fmla="*/ 1312142 h 6445874"/>
              <a:gd name="connsiteX499" fmla="*/ 8573171 w 8970309"/>
              <a:gd name="connsiteY499" fmla="*/ 1309939 h 6445874"/>
              <a:gd name="connsiteX500" fmla="*/ 8565062 w 8970309"/>
              <a:gd name="connsiteY500" fmla="*/ 1313196 h 6445874"/>
              <a:gd name="connsiteX501" fmla="*/ 8560471 w 8970309"/>
              <a:gd name="connsiteY501" fmla="*/ 1316315 h 6445874"/>
              <a:gd name="connsiteX502" fmla="*/ 8475483 w 8970309"/>
              <a:gd name="connsiteY502" fmla="*/ 1374345 h 6445874"/>
              <a:gd name="connsiteX503" fmla="*/ 8444133 w 8970309"/>
              <a:gd name="connsiteY503" fmla="*/ 1405876 h 6445874"/>
              <a:gd name="connsiteX504" fmla="*/ 8439497 w 8970309"/>
              <a:gd name="connsiteY504" fmla="*/ 1409769 h 6445874"/>
              <a:gd name="connsiteX505" fmla="*/ 8384548 w 8970309"/>
              <a:gd name="connsiteY505" fmla="*/ 1448105 h 6445874"/>
              <a:gd name="connsiteX506" fmla="*/ 8358506 w 8970309"/>
              <a:gd name="connsiteY506" fmla="*/ 1467372 h 6445874"/>
              <a:gd name="connsiteX507" fmla="*/ 8356822 w 8970309"/>
              <a:gd name="connsiteY507" fmla="*/ 1488304 h 6445874"/>
              <a:gd name="connsiteX508" fmla="*/ 8372693 w 8970309"/>
              <a:gd name="connsiteY508" fmla="*/ 1487988 h 6445874"/>
              <a:gd name="connsiteX509" fmla="*/ 8436999 w 8970309"/>
              <a:gd name="connsiteY509" fmla="*/ 1458711 h 6445874"/>
              <a:gd name="connsiteX510" fmla="*/ 8483831 w 8970309"/>
              <a:gd name="connsiteY510" fmla="*/ 1467528 h 6445874"/>
              <a:gd name="connsiteX511" fmla="*/ 8480825 w 8970309"/>
              <a:gd name="connsiteY511" fmla="*/ 1486969 h 6445874"/>
              <a:gd name="connsiteX512" fmla="*/ 8490742 w 8970309"/>
              <a:gd name="connsiteY512" fmla="*/ 1489051 h 6445874"/>
              <a:gd name="connsiteX513" fmla="*/ 8537912 w 8970309"/>
              <a:gd name="connsiteY513" fmla="*/ 1493680 h 6445874"/>
              <a:gd name="connsiteX514" fmla="*/ 8545412 w 8970309"/>
              <a:gd name="connsiteY514" fmla="*/ 1489984 h 6445874"/>
              <a:gd name="connsiteX515" fmla="*/ 8557549 w 8970309"/>
              <a:gd name="connsiteY515" fmla="*/ 1482397 h 6445874"/>
              <a:gd name="connsiteX516" fmla="*/ 8572074 w 8970309"/>
              <a:gd name="connsiteY516" fmla="*/ 1498825 h 6445874"/>
              <a:gd name="connsiteX517" fmla="*/ 8597273 w 8970309"/>
              <a:gd name="connsiteY517" fmla="*/ 1525807 h 6445874"/>
              <a:gd name="connsiteX518" fmla="*/ 8568985 w 8970309"/>
              <a:gd name="connsiteY518" fmla="*/ 1572984 h 6445874"/>
              <a:gd name="connsiteX519" fmla="*/ 8521060 w 8970309"/>
              <a:gd name="connsiteY519" fmla="*/ 1631446 h 6445874"/>
              <a:gd name="connsiteX520" fmla="*/ 8495777 w 8970309"/>
              <a:gd name="connsiteY520" fmla="*/ 1659184 h 6445874"/>
              <a:gd name="connsiteX521" fmla="*/ 8465437 w 8970309"/>
              <a:gd name="connsiteY521" fmla="*/ 1678156 h 6445874"/>
              <a:gd name="connsiteX522" fmla="*/ 8411472 w 8970309"/>
              <a:gd name="connsiteY522" fmla="*/ 1722172 h 6445874"/>
              <a:gd name="connsiteX523" fmla="*/ 8390850 w 8970309"/>
              <a:gd name="connsiteY523" fmla="*/ 1727778 h 6445874"/>
              <a:gd name="connsiteX524" fmla="*/ 8355791 w 8970309"/>
              <a:gd name="connsiteY524" fmla="*/ 1733798 h 6445874"/>
              <a:gd name="connsiteX525" fmla="*/ 8308091 w 8970309"/>
              <a:gd name="connsiteY525" fmla="*/ 1789468 h 6445874"/>
              <a:gd name="connsiteX526" fmla="*/ 8306545 w 8970309"/>
              <a:gd name="connsiteY526" fmla="*/ 1790765 h 6445874"/>
              <a:gd name="connsiteX527" fmla="*/ 8289437 w 8970309"/>
              <a:gd name="connsiteY527" fmla="*/ 1806434 h 6445874"/>
              <a:gd name="connsiteX528" fmla="*/ 8271458 w 8970309"/>
              <a:gd name="connsiteY528" fmla="*/ 1815026 h 6445874"/>
              <a:gd name="connsiteX529" fmla="*/ 8260081 w 8970309"/>
              <a:gd name="connsiteY529" fmla="*/ 1831085 h 6445874"/>
              <a:gd name="connsiteX530" fmla="*/ 8232157 w 8970309"/>
              <a:gd name="connsiteY530" fmla="*/ 1855836 h 6445874"/>
              <a:gd name="connsiteX531" fmla="*/ 8210639 w 8970309"/>
              <a:gd name="connsiteY531" fmla="*/ 1872606 h 6445874"/>
              <a:gd name="connsiteX532" fmla="*/ 8201229 w 8970309"/>
              <a:gd name="connsiteY532" fmla="*/ 1874640 h 6445874"/>
              <a:gd name="connsiteX533" fmla="*/ 8192021 w 8970309"/>
              <a:gd name="connsiteY533" fmla="*/ 1883059 h 6445874"/>
              <a:gd name="connsiteX534" fmla="*/ 8176785 w 8970309"/>
              <a:gd name="connsiteY534" fmla="*/ 1895400 h 6445874"/>
              <a:gd name="connsiteX535" fmla="*/ 8178848 w 8970309"/>
              <a:gd name="connsiteY535" fmla="*/ 1940038 h 6445874"/>
              <a:gd name="connsiteX536" fmla="*/ 8150623 w 8970309"/>
              <a:gd name="connsiteY536" fmla="*/ 1991528 h 6445874"/>
              <a:gd name="connsiteX537" fmla="*/ 8082218 w 8970309"/>
              <a:gd name="connsiteY537" fmla="*/ 2133728 h 6445874"/>
              <a:gd name="connsiteX538" fmla="*/ 8011821 w 8970309"/>
              <a:gd name="connsiteY538" fmla="*/ 2213405 h 6445874"/>
              <a:gd name="connsiteX539" fmla="*/ 7896676 w 8970309"/>
              <a:gd name="connsiteY539" fmla="*/ 2319434 h 6445874"/>
              <a:gd name="connsiteX540" fmla="*/ 7882190 w 8970309"/>
              <a:gd name="connsiteY540" fmla="*/ 2333456 h 6445874"/>
              <a:gd name="connsiteX541" fmla="*/ 7810132 w 8970309"/>
              <a:gd name="connsiteY541" fmla="*/ 2400493 h 6445874"/>
              <a:gd name="connsiteX542" fmla="*/ 7725455 w 8970309"/>
              <a:gd name="connsiteY542" fmla="*/ 2466174 h 6445874"/>
              <a:gd name="connsiteX543" fmla="*/ 7720432 w 8970309"/>
              <a:gd name="connsiteY543" fmla="*/ 2481213 h 6445874"/>
              <a:gd name="connsiteX544" fmla="*/ 7693328 w 8970309"/>
              <a:gd name="connsiteY544" fmla="*/ 2493881 h 6445874"/>
              <a:gd name="connsiteX545" fmla="*/ 7652317 w 8970309"/>
              <a:gd name="connsiteY545" fmla="*/ 2489478 h 6445874"/>
              <a:gd name="connsiteX546" fmla="*/ 7578971 w 8970309"/>
              <a:gd name="connsiteY546" fmla="*/ 2540799 h 6445874"/>
              <a:gd name="connsiteX547" fmla="*/ 7566520 w 8970309"/>
              <a:gd name="connsiteY547" fmla="*/ 2564386 h 6445874"/>
              <a:gd name="connsiteX548" fmla="*/ 7532897 w 8970309"/>
              <a:gd name="connsiteY548" fmla="*/ 2604393 h 6445874"/>
              <a:gd name="connsiteX549" fmla="*/ 7487778 w 8970309"/>
              <a:gd name="connsiteY549" fmla="*/ 2633821 h 6445874"/>
              <a:gd name="connsiteX550" fmla="*/ 7481055 w 8970309"/>
              <a:gd name="connsiteY550" fmla="*/ 2689178 h 6445874"/>
              <a:gd name="connsiteX551" fmla="*/ 7468602 w 8970309"/>
              <a:gd name="connsiteY551" fmla="*/ 2712764 h 6445874"/>
              <a:gd name="connsiteX552" fmla="*/ 7411777 w 8970309"/>
              <a:gd name="connsiteY552" fmla="*/ 2759628 h 6445874"/>
              <a:gd name="connsiteX553" fmla="*/ 7407099 w 8970309"/>
              <a:gd name="connsiteY553" fmla="*/ 2765259 h 6445874"/>
              <a:gd name="connsiteX554" fmla="*/ 7386541 w 8970309"/>
              <a:gd name="connsiteY554" fmla="*/ 2756918 h 6445874"/>
              <a:gd name="connsiteX555" fmla="*/ 7345962 w 8970309"/>
              <a:gd name="connsiteY555" fmla="*/ 2722841 h 6445874"/>
              <a:gd name="connsiteX556" fmla="*/ 7371331 w 8970309"/>
              <a:gd name="connsiteY556" fmla="*/ 2756597 h 6445874"/>
              <a:gd name="connsiteX557" fmla="*/ 7359465 w 8970309"/>
              <a:gd name="connsiteY557" fmla="*/ 2755196 h 6445874"/>
              <a:gd name="connsiteX558" fmla="*/ 7351018 w 8970309"/>
              <a:gd name="connsiteY558" fmla="*/ 2779724 h 6445874"/>
              <a:gd name="connsiteX559" fmla="*/ 7329185 w 8970309"/>
              <a:gd name="connsiteY559" fmla="*/ 2819293 h 6445874"/>
              <a:gd name="connsiteX560" fmla="*/ 7317537 w 8970309"/>
              <a:gd name="connsiteY560" fmla="*/ 2820938 h 6445874"/>
              <a:gd name="connsiteX561" fmla="*/ 7256563 w 8970309"/>
              <a:gd name="connsiteY561" fmla="*/ 2834443 h 6445874"/>
              <a:gd name="connsiteX562" fmla="*/ 7222669 w 8970309"/>
              <a:gd name="connsiteY562" fmla="*/ 2854408 h 6445874"/>
              <a:gd name="connsiteX563" fmla="*/ 7204813 w 8970309"/>
              <a:gd name="connsiteY563" fmla="*/ 2877968 h 6445874"/>
              <a:gd name="connsiteX564" fmla="*/ 7197072 w 8970309"/>
              <a:gd name="connsiteY564" fmla="*/ 2894285 h 6445874"/>
              <a:gd name="connsiteX565" fmla="*/ 7178661 w 8970309"/>
              <a:gd name="connsiteY565" fmla="*/ 2881617 h 6445874"/>
              <a:gd name="connsiteX566" fmla="*/ 7175092 w 8970309"/>
              <a:gd name="connsiteY566" fmla="*/ 2856166 h 6445874"/>
              <a:gd name="connsiteX567" fmla="*/ 7117774 w 8970309"/>
              <a:gd name="connsiteY567" fmla="*/ 2839046 h 6445874"/>
              <a:gd name="connsiteX568" fmla="*/ 7103593 w 8970309"/>
              <a:gd name="connsiteY568" fmla="*/ 2855665 h 6445874"/>
              <a:gd name="connsiteX569" fmla="*/ 7086646 w 8970309"/>
              <a:gd name="connsiteY569" fmla="*/ 2865648 h 6445874"/>
              <a:gd name="connsiteX570" fmla="*/ 7006640 w 8970309"/>
              <a:gd name="connsiteY570" fmla="*/ 2910019 h 6445874"/>
              <a:gd name="connsiteX571" fmla="*/ 7006516 w 8970309"/>
              <a:gd name="connsiteY571" fmla="*/ 2918726 h 6445874"/>
              <a:gd name="connsiteX572" fmla="*/ 7022820 w 8970309"/>
              <a:gd name="connsiteY572" fmla="*/ 2928594 h 6445874"/>
              <a:gd name="connsiteX573" fmla="*/ 7026495 w 8970309"/>
              <a:gd name="connsiteY573" fmla="*/ 2921651 h 6445874"/>
              <a:gd name="connsiteX574" fmla="*/ 7060513 w 8970309"/>
              <a:gd name="connsiteY574" fmla="*/ 2892981 h 6445874"/>
              <a:gd name="connsiteX575" fmla="*/ 7102329 w 8970309"/>
              <a:gd name="connsiteY575" fmla="*/ 2919048 h 6445874"/>
              <a:gd name="connsiteX576" fmla="*/ 7092875 w 8970309"/>
              <a:gd name="connsiteY576" fmla="*/ 2930127 h 6445874"/>
              <a:gd name="connsiteX577" fmla="*/ 7070024 w 8970309"/>
              <a:gd name="connsiteY577" fmla="*/ 2952956 h 6445874"/>
              <a:gd name="connsiteX578" fmla="*/ 7022484 w 8970309"/>
              <a:gd name="connsiteY578" fmla="*/ 3002082 h 6445874"/>
              <a:gd name="connsiteX579" fmla="*/ 6993710 w 8970309"/>
              <a:gd name="connsiteY579" fmla="*/ 3014072 h 6445874"/>
              <a:gd name="connsiteX580" fmla="*/ 6955999 w 8970309"/>
              <a:gd name="connsiteY580" fmla="*/ 3025998 h 6445874"/>
              <a:gd name="connsiteX581" fmla="*/ 6933665 w 8970309"/>
              <a:gd name="connsiteY581" fmla="*/ 3037684 h 6445874"/>
              <a:gd name="connsiteX582" fmla="*/ 6915149 w 8970309"/>
              <a:gd name="connsiteY582" fmla="*/ 3057407 h 6445874"/>
              <a:gd name="connsiteX583" fmla="*/ 6886748 w 8970309"/>
              <a:gd name="connsiteY583" fmla="*/ 3043277 h 6445874"/>
              <a:gd name="connsiteX584" fmla="*/ 6858549 w 8970309"/>
              <a:gd name="connsiteY584" fmla="*/ 3115179 h 6445874"/>
              <a:gd name="connsiteX585" fmla="*/ 6855906 w 8970309"/>
              <a:gd name="connsiteY585" fmla="*/ 3099835 h 6445874"/>
              <a:gd name="connsiteX586" fmla="*/ 6813574 w 8970309"/>
              <a:gd name="connsiteY586" fmla="*/ 3084910 h 6445874"/>
              <a:gd name="connsiteX587" fmla="*/ 6767336 w 8970309"/>
              <a:gd name="connsiteY587" fmla="*/ 3118024 h 6445874"/>
              <a:gd name="connsiteX588" fmla="*/ 6679427 w 8970309"/>
              <a:gd name="connsiteY588" fmla="*/ 3140048 h 6445874"/>
              <a:gd name="connsiteX589" fmla="*/ 6656843 w 8970309"/>
              <a:gd name="connsiteY589" fmla="*/ 3169149 h 6445874"/>
              <a:gd name="connsiteX590" fmla="*/ 6638346 w 8970309"/>
              <a:gd name="connsiteY590" fmla="*/ 3212556 h 6445874"/>
              <a:gd name="connsiteX591" fmla="*/ 6600118 w 8970309"/>
              <a:gd name="connsiteY591" fmla="*/ 3235625 h 6445874"/>
              <a:gd name="connsiteX592" fmla="*/ 6573966 w 8970309"/>
              <a:gd name="connsiteY592" fmla="*/ 3239274 h 6445874"/>
              <a:gd name="connsiteX593" fmla="*/ 6569529 w 8970309"/>
              <a:gd name="connsiteY593" fmla="*/ 3237066 h 6445874"/>
              <a:gd name="connsiteX594" fmla="*/ 6567138 w 8970309"/>
              <a:gd name="connsiteY594" fmla="*/ 3239524 h 6445874"/>
              <a:gd name="connsiteX595" fmla="*/ 6570687 w 8970309"/>
              <a:gd name="connsiteY595" fmla="*/ 3238235 h 6445874"/>
              <a:gd name="connsiteX596" fmla="*/ 6389173 w 8970309"/>
              <a:gd name="connsiteY596" fmla="*/ 3430222 h 6445874"/>
              <a:gd name="connsiteX597" fmla="*/ 6232030 w 8970309"/>
              <a:gd name="connsiteY597" fmla="*/ 3583441 h 6445874"/>
              <a:gd name="connsiteX598" fmla="*/ 6032105 w 8970309"/>
              <a:gd name="connsiteY598" fmla="*/ 3794153 h 6445874"/>
              <a:gd name="connsiteX599" fmla="*/ 5920512 w 8970309"/>
              <a:gd name="connsiteY599" fmla="*/ 3923299 h 6445874"/>
              <a:gd name="connsiteX600" fmla="*/ 5767824 w 8970309"/>
              <a:gd name="connsiteY600" fmla="*/ 3994052 h 6445874"/>
              <a:gd name="connsiteX601" fmla="*/ 5760108 w 8970309"/>
              <a:gd name="connsiteY601" fmla="*/ 4044453 h 6445874"/>
              <a:gd name="connsiteX602" fmla="*/ 5704148 w 8970309"/>
              <a:gd name="connsiteY602" fmla="*/ 4101726 h 6445874"/>
              <a:gd name="connsiteX603" fmla="*/ 5627067 w 8970309"/>
              <a:gd name="connsiteY603" fmla="*/ 4115879 h 6445874"/>
              <a:gd name="connsiteX604" fmla="*/ 5625429 w 8970309"/>
              <a:gd name="connsiteY604" fmla="*/ 4134971 h 6445874"/>
              <a:gd name="connsiteX605" fmla="*/ 5574891 w 8970309"/>
              <a:gd name="connsiteY605" fmla="*/ 4108940 h 6445874"/>
              <a:gd name="connsiteX606" fmla="*/ 5571878 w 8970309"/>
              <a:gd name="connsiteY606" fmla="*/ 4076197 h 6445874"/>
              <a:gd name="connsiteX607" fmla="*/ 5549841 w 8970309"/>
              <a:gd name="connsiteY607" fmla="*/ 4052011 h 6445874"/>
              <a:gd name="connsiteX608" fmla="*/ 5515350 w 8970309"/>
              <a:gd name="connsiteY608" fmla="*/ 4073027 h 6445874"/>
              <a:gd name="connsiteX609" fmla="*/ 5501718 w 8970309"/>
              <a:gd name="connsiteY609" fmla="*/ 4067207 h 6445874"/>
              <a:gd name="connsiteX610" fmla="*/ 5497036 w 8970309"/>
              <a:gd name="connsiteY610" fmla="*/ 4062712 h 6445874"/>
              <a:gd name="connsiteX611" fmla="*/ 5495903 w 8970309"/>
              <a:gd name="connsiteY611" fmla="*/ 4063744 h 6445874"/>
              <a:gd name="connsiteX612" fmla="*/ 5457145 w 8970309"/>
              <a:gd name="connsiteY612" fmla="*/ 4080078 h 6445874"/>
              <a:gd name="connsiteX613" fmla="*/ 5171696 w 8970309"/>
              <a:gd name="connsiteY613" fmla="*/ 4379233 h 6445874"/>
              <a:gd name="connsiteX614" fmla="*/ 5152869 w 8970309"/>
              <a:gd name="connsiteY614" fmla="*/ 4369014 h 6445874"/>
              <a:gd name="connsiteX615" fmla="*/ 5092406 w 8970309"/>
              <a:gd name="connsiteY615" fmla="*/ 4421345 h 6445874"/>
              <a:gd name="connsiteX616" fmla="*/ 5105912 w 8970309"/>
              <a:gd name="connsiteY616" fmla="*/ 4436168 h 6445874"/>
              <a:gd name="connsiteX617" fmla="*/ 5080525 w 8970309"/>
              <a:gd name="connsiteY617" fmla="*/ 4448406 h 6445874"/>
              <a:gd name="connsiteX618" fmla="*/ 5081531 w 8970309"/>
              <a:gd name="connsiteY618" fmla="*/ 4471795 h 6445874"/>
              <a:gd name="connsiteX619" fmla="*/ 5053143 w 8970309"/>
              <a:gd name="connsiteY619" fmla="*/ 4523201 h 6445874"/>
              <a:gd name="connsiteX620" fmla="*/ 4984285 w 8970309"/>
              <a:gd name="connsiteY620" fmla="*/ 4665198 h 6445874"/>
              <a:gd name="connsiteX621" fmla="*/ 4913635 w 8970309"/>
              <a:gd name="connsiteY621" fmla="*/ 4744662 h 6445874"/>
              <a:gd name="connsiteX622" fmla="*/ 4798156 w 8970309"/>
              <a:gd name="connsiteY622" fmla="*/ 4850344 h 6445874"/>
              <a:gd name="connsiteX623" fmla="*/ 4783626 w 8970309"/>
              <a:gd name="connsiteY623" fmla="*/ 4864323 h 6445874"/>
              <a:gd name="connsiteX624" fmla="*/ 4711356 w 8970309"/>
              <a:gd name="connsiteY624" fmla="*/ 4931143 h 6445874"/>
              <a:gd name="connsiteX625" fmla="*/ 4626473 w 8970309"/>
              <a:gd name="connsiteY625" fmla="*/ 4996569 h 6445874"/>
              <a:gd name="connsiteX626" fmla="*/ 4621401 w 8970309"/>
              <a:gd name="connsiteY626" fmla="*/ 5011593 h 6445874"/>
              <a:gd name="connsiteX627" fmla="*/ 4594258 w 8970309"/>
              <a:gd name="connsiteY627" fmla="*/ 5024179 h 6445874"/>
              <a:gd name="connsiteX628" fmla="*/ 4553262 w 8970309"/>
              <a:gd name="connsiteY628" fmla="*/ 5019653 h 6445874"/>
              <a:gd name="connsiteX629" fmla="*/ 4479754 w 8970309"/>
              <a:gd name="connsiteY629" fmla="*/ 5070753 h 6445874"/>
              <a:gd name="connsiteX630" fmla="*/ 4467227 w 8970309"/>
              <a:gd name="connsiteY630" fmla="*/ 5094302 h 6445874"/>
              <a:gd name="connsiteX631" fmla="*/ 4433479 w 8970309"/>
              <a:gd name="connsiteY631" fmla="*/ 5134209 h 6445874"/>
              <a:gd name="connsiteX632" fmla="*/ 4388267 w 8970309"/>
              <a:gd name="connsiteY632" fmla="*/ 5163500 h 6445874"/>
              <a:gd name="connsiteX633" fmla="*/ 4381367 w 8970309"/>
              <a:gd name="connsiteY633" fmla="*/ 5218838 h 6445874"/>
              <a:gd name="connsiteX634" fmla="*/ 4381016 w 8970309"/>
              <a:gd name="connsiteY634" fmla="*/ 5231265 h 6445874"/>
              <a:gd name="connsiteX635" fmla="*/ 4370694 w 8970309"/>
              <a:gd name="connsiteY635" fmla="*/ 5240693 h 6445874"/>
              <a:gd name="connsiteX636" fmla="*/ 4374647 w 8970309"/>
              <a:gd name="connsiteY636" fmla="*/ 5238175 h 6445874"/>
              <a:gd name="connsiteX637" fmla="*/ 4408418 w 8970309"/>
              <a:gd name="connsiteY637" fmla="*/ 5223122 h 6445874"/>
              <a:gd name="connsiteX638" fmla="*/ 4575742 w 8970309"/>
              <a:gd name="connsiteY638" fmla="*/ 5104815 h 6445874"/>
              <a:gd name="connsiteX639" fmla="*/ 4394228 w 8970309"/>
              <a:gd name="connsiteY639" fmla="*/ 5296803 h 6445874"/>
              <a:gd name="connsiteX640" fmla="*/ 4237086 w 8970309"/>
              <a:gd name="connsiteY640" fmla="*/ 5450021 h 6445874"/>
              <a:gd name="connsiteX641" fmla="*/ 4037162 w 8970309"/>
              <a:gd name="connsiteY641" fmla="*/ 5660733 h 6445874"/>
              <a:gd name="connsiteX642" fmla="*/ 3925567 w 8970309"/>
              <a:gd name="connsiteY642" fmla="*/ 5789879 h 6445874"/>
              <a:gd name="connsiteX643" fmla="*/ 3772880 w 8970309"/>
              <a:gd name="connsiteY643" fmla="*/ 5860631 h 6445874"/>
              <a:gd name="connsiteX644" fmla="*/ 3765164 w 8970309"/>
              <a:gd name="connsiteY644" fmla="*/ 5911033 h 6445874"/>
              <a:gd name="connsiteX645" fmla="*/ 3709203 w 8970309"/>
              <a:gd name="connsiteY645" fmla="*/ 5968306 h 6445874"/>
              <a:gd name="connsiteX646" fmla="*/ 3632123 w 8970309"/>
              <a:gd name="connsiteY646" fmla="*/ 5982458 h 6445874"/>
              <a:gd name="connsiteX647" fmla="*/ 3630485 w 8970309"/>
              <a:gd name="connsiteY647" fmla="*/ 6001551 h 6445874"/>
              <a:gd name="connsiteX648" fmla="*/ 3579947 w 8970309"/>
              <a:gd name="connsiteY648" fmla="*/ 5975519 h 6445874"/>
              <a:gd name="connsiteX649" fmla="*/ 3576934 w 8970309"/>
              <a:gd name="connsiteY649" fmla="*/ 5942777 h 6445874"/>
              <a:gd name="connsiteX650" fmla="*/ 3554897 w 8970309"/>
              <a:gd name="connsiteY650" fmla="*/ 5918591 h 6445874"/>
              <a:gd name="connsiteX651" fmla="*/ 3520405 w 8970309"/>
              <a:gd name="connsiteY651" fmla="*/ 5939606 h 6445874"/>
              <a:gd name="connsiteX652" fmla="*/ 3497313 w 8970309"/>
              <a:gd name="connsiteY652" fmla="*/ 5924707 h 6445874"/>
              <a:gd name="connsiteX653" fmla="*/ 3495020 w 8970309"/>
              <a:gd name="connsiteY653" fmla="*/ 5891806 h 6445874"/>
              <a:gd name="connsiteX654" fmla="*/ 3474705 w 8970309"/>
              <a:gd name="connsiteY654" fmla="*/ 5909389 h 6445874"/>
              <a:gd name="connsiteX655" fmla="*/ 3456511 w 8970309"/>
              <a:gd name="connsiteY655" fmla="*/ 5933217 h 6445874"/>
              <a:gd name="connsiteX656" fmla="*/ 3453091 w 8970309"/>
              <a:gd name="connsiteY656" fmla="*/ 5945589 h 6445874"/>
              <a:gd name="connsiteX657" fmla="*/ 3453127 w 8970309"/>
              <a:gd name="connsiteY657" fmla="*/ 5944297 h 6445874"/>
              <a:gd name="connsiteX658" fmla="*/ 3456870 w 8970309"/>
              <a:gd name="connsiteY658" fmla="*/ 5848893 h 6445874"/>
              <a:gd name="connsiteX659" fmla="*/ 3458250 w 8970309"/>
              <a:gd name="connsiteY659" fmla="*/ 5842369 h 6445874"/>
              <a:gd name="connsiteX660" fmla="*/ 3437643 w 8970309"/>
              <a:gd name="connsiteY660" fmla="*/ 5839512 h 6445874"/>
              <a:gd name="connsiteX661" fmla="*/ 3396460 w 8970309"/>
              <a:gd name="connsiteY661" fmla="*/ 5858642 h 6445874"/>
              <a:gd name="connsiteX662" fmla="*/ 3394822 w 8970309"/>
              <a:gd name="connsiteY662" fmla="*/ 5877736 h 6445874"/>
              <a:gd name="connsiteX663" fmla="*/ 3344284 w 8970309"/>
              <a:gd name="connsiteY663" fmla="*/ 5851704 h 6445874"/>
              <a:gd name="connsiteX664" fmla="*/ 3341270 w 8970309"/>
              <a:gd name="connsiteY664" fmla="*/ 5818961 h 6445874"/>
              <a:gd name="connsiteX665" fmla="*/ 3319234 w 8970309"/>
              <a:gd name="connsiteY665" fmla="*/ 5794776 h 6445874"/>
              <a:gd name="connsiteX666" fmla="*/ 3284743 w 8970309"/>
              <a:gd name="connsiteY666" fmla="*/ 5815791 h 6445874"/>
              <a:gd name="connsiteX667" fmla="*/ 3261650 w 8970309"/>
              <a:gd name="connsiteY667" fmla="*/ 5800892 h 6445874"/>
              <a:gd name="connsiteX668" fmla="*/ 3259358 w 8970309"/>
              <a:gd name="connsiteY668" fmla="*/ 5767990 h 6445874"/>
              <a:gd name="connsiteX669" fmla="*/ 3239042 w 8970309"/>
              <a:gd name="connsiteY669" fmla="*/ 5785573 h 6445874"/>
              <a:gd name="connsiteX670" fmla="*/ 3220850 w 8970309"/>
              <a:gd name="connsiteY670" fmla="*/ 5809401 h 6445874"/>
              <a:gd name="connsiteX671" fmla="*/ 3217430 w 8970309"/>
              <a:gd name="connsiteY671" fmla="*/ 5821774 h 6445874"/>
              <a:gd name="connsiteX672" fmla="*/ 3217468 w 8970309"/>
              <a:gd name="connsiteY672" fmla="*/ 5820481 h 6445874"/>
              <a:gd name="connsiteX673" fmla="*/ 3222983 w 8970309"/>
              <a:gd name="connsiteY673" fmla="*/ 5716675 h 6445874"/>
              <a:gd name="connsiteX674" fmla="*/ 3214577 w 8970309"/>
              <a:gd name="connsiteY674" fmla="*/ 5649528 h 6445874"/>
              <a:gd name="connsiteX675" fmla="*/ 3151339 w 8970309"/>
              <a:gd name="connsiteY675" fmla="*/ 5669375 h 6445874"/>
              <a:gd name="connsiteX676" fmla="*/ 3171985 w 8970309"/>
              <a:gd name="connsiteY676" fmla="*/ 5711975 h 6445874"/>
              <a:gd name="connsiteX677" fmla="*/ 3167150 w 8970309"/>
              <a:gd name="connsiteY677" fmla="*/ 5716161 h 6445874"/>
              <a:gd name="connsiteX678" fmla="*/ 3162885 w 8970309"/>
              <a:gd name="connsiteY678" fmla="*/ 5711480 h 6445874"/>
              <a:gd name="connsiteX679" fmla="*/ 3137543 w 8970309"/>
              <a:gd name="connsiteY679" fmla="*/ 5697866 h 6445874"/>
              <a:gd name="connsiteX680" fmla="*/ 3117329 w 8970309"/>
              <a:gd name="connsiteY680" fmla="*/ 5678747 h 6445874"/>
              <a:gd name="connsiteX681" fmla="*/ 3107770 w 8970309"/>
              <a:gd name="connsiteY681" fmla="*/ 5689912 h 6445874"/>
              <a:gd name="connsiteX682" fmla="*/ 3100822 w 8970309"/>
              <a:gd name="connsiteY682" fmla="*/ 5725978 h 6445874"/>
              <a:gd name="connsiteX683" fmla="*/ 3102446 w 8970309"/>
              <a:gd name="connsiteY683" fmla="*/ 5777135 h 6445874"/>
              <a:gd name="connsiteX684" fmla="*/ 3067716 w 8970309"/>
              <a:gd name="connsiteY684" fmla="*/ 5797890 h 6445874"/>
              <a:gd name="connsiteX685" fmla="*/ 3075902 w 8970309"/>
              <a:gd name="connsiteY685" fmla="*/ 5817319 h 6445874"/>
              <a:gd name="connsiteX686" fmla="*/ 2987509 w 8970309"/>
              <a:gd name="connsiteY686" fmla="*/ 5858936 h 6445874"/>
              <a:gd name="connsiteX687" fmla="*/ 2924290 w 8970309"/>
              <a:gd name="connsiteY687" fmla="*/ 5739225 h 6445874"/>
              <a:gd name="connsiteX688" fmla="*/ 2931768 w 8970309"/>
              <a:gd name="connsiteY688" fmla="*/ 5688563 h 6445874"/>
              <a:gd name="connsiteX689" fmla="*/ 2918499 w 8970309"/>
              <a:gd name="connsiteY689" fmla="*/ 5674000 h 6445874"/>
              <a:gd name="connsiteX690" fmla="*/ 2911938 w 8970309"/>
              <a:gd name="connsiteY690" fmla="*/ 5676753 h 6445874"/>
              <a:gd name="connsiteX691" fmla="*/ 2911939 w 8970309"/>
              <a:gd name="connsiteY691" fmla="*/ 5676757 h 6445874"/>
              <a:gd name="connsiteX692" fmla="*/ 2911935 w 8970309"/>
              <a:gd name="connsiteY692" fmla="*/ 5676755 h 6445874"/>
              <a:gd name="connsiteX693" fmla="*/ 2876042 w 8970309"/>
              <a:gd name="connsiteY693" fmla="*/ 5691821 h 6445874"/>
              <a:gd name="connsiteX694" fmla="*/ 2759485 w 8970309"/>
              <a:gd name="connsiteY694" fmla="*/ 5776741 h 6445874"/>
              <a:gd name="connsiteX695" fmla="*/ 2636239 w 8970309"/>
              <a:gd name="connsiteY695" fmla="*/ 5621534 h 6445874"/>
              <a:gd name="connsiteX696" fmla="*/ 2599477 w 8970309"/>
              <a:gd name="connsiteY696" fmla="*/ 5598013 h 6445874"/>
              <a:gd name="connsiteX697" fmla="*/ 2599242 w 8970309"/>
              <a:gd name="connsiteY697" fmla="*/ 5596553 h 6445874"/>
              <a:gd name="connsiteX698" fmla="*/ 2580697 w 8970309"/>
              <a:gd name="connsiteY698" fmla="*/ 5609424 h 6445874"/>
              <a:gd name="connsiteX699" fmla="*/ 2523822 w 8970309"/>
              <a:gd name="connsiteY699" fmla="*/ 5652925 h 6445874"/>
              <a:gd name="connsiteX700" fmla="*/ 2479378 w 8970309"/>
              <a:gd name="connsiteY700" fmla="*/ 5610673 h 6445874"/>
              <a:gd name="connsiteX701" fmla="*/ 2474438 w 8970309"/>
              <a:gd name="connsiteY701" fmla="*/ 5635835 h 6445874"/>
              <a:gd name="connsiteX702" fmla="*/ 2490120 w 8970309"/>
              <a:gd name="connsiteY702" fmla="*/ 5708482 h 6445874"/>
              <a:gd name="connsiteX703" fmla="*/ 2523667 w 8970309"/>
              <a:gd name="connsiteY703" fmla="*/ 5747637 h 6445874"/>
              <a:gd name="connsiteX704" fmla="*/ 2509168 w 8970309"/>
              <a:gd name="connsiteY704" fmla="*/ 5784677 h 6445874"/>
              <a:gd name="connsiteX705" fmla="*/ 2527919 w 8970309"/>
              <a:gd name="connsiteY705" fmla="*/ 5795023 h 6445874"/>
              <a:gd name="connsiteX706" fmla="*/ 2483948 w 8970309"/>
              <a:gd name="connsiteY706" fmla="*/ 5880507 h 6445874"/>
              <a:gd name="connsiteX707" fmla="*/ 2358245 w 8970309"/>
              <a:gd name="connsiteY707" fmla="*/ 5824403 h 6445874"/>
              <a:gd name="connsiteX708" fmla="*/ 2332241 w 8970309"/>
              <a:gd name="connsiteY708" fmla="*/ 5780194 h 6445874"/>
              <a:gd name="connsiteX709" fmla="*/ 2313474 w 8970309"/>
              <a:gd name="connsiteY709" fmla="*/ 5776873 h 6445874"/>
              <a:gd name="connsiteX710" fmla="*/ 2317038 w 8970309"/>
              <a:gd name="connsiteY710" fmla="*/ 5781809 h 6445874"/>
              <a:gd name="connsiteX711" fmla="*/ 2332270 w 8970309"/>
              <a:gd name="connsiteY711" fmla="*/ 5812058 h 6445874"/>
              <a:gd name="connsiteX712" fmla="*/ 2308340 w 8970309"/>
              <a:gd name="connsiteY712" fmla="*/ 5796953 h 6445874"/>
              <a:gd name="connsiteX713" fmla="*/ 2303159 w 8970309"/>
              <a:gd name="connsiteY713" fmla="*/ 5793080 h 6445874"/>
              <a:gd name="connsiteX714" fmla="*/ 2290029 w 8970309"/>
              <a:gd name="connsiteY714" fmla="*/ 5816063 h 6445874"/>
              <a:gd name="connsiteX715" fmla="*/ 2250985 w 8970309"/>
              <a:gd name="connsiteY715" fmla="*/ 5952348 h 6445874"/>
              <a:gd name="connsiteX716" fmla="*/ 2055220 w 8970309"/>
              <a:gd name="connsiteY716" fmla="*/ 5904286 h 6445874"/>
              <a:gd name="connsiteX717" fmla="*/ 1995700 w 8970309"/>
              <a:gd name="connsiteY717" fmla="*/ 5893751 h 6445874"/>
              <a:gd name="connsiteX718" fmla="*/ 1992737 w 8970309"/>
              <a:gd name="connsiteY718" fmla="*/ 5873422 h 6445874"/>
              <a:gd name="connsiteX719" fmla="*/ 1978150 w 8970309"/>
              <a:gd name="connsiteY719" fmla="*/ 5877230 h 6445874"/>
              <a:gd name="connsiteX720" fmla="*/ 1967522 w 8970309"/>
              <a:gd name="connsiteY720" fmla="*/ 5862573 h 6445874"/>
              <a:gd name="connsiteX721" fmla="*/ 1951375 w 8970309"/>
              <a:gd name="connsiteY721" fmla="*/ 5979173 h 6445874"/>
              <a:gd name="connsiteX722" fmla="*/ 1887361 w 8970309"/>
              <a:gd name="connsiteY722" fmla="*/ 6027253 h 6445874"/>
              <a:gd name="connsiteX723" fmla="*/ 1877698 w 8970309"/>
              <a:gd name="connsiteY723" fmla="*/ 6112421 h 6445874"/>
              <a:gd name="connsiteX724" fmla="*/ 1871005 w 8970309"/>
              <a:gd name="connsiteY724" fmla="*/ 6111237 h 6445874"/>
              <a:gd name="connsiteX725" fmla="*/ 1869682 w 8970309"/>
              <a:gd name="connsiteY725" fmla="*/ 6118030 h 6445874"/>
              <a:gd name="connsiteX726" fmla="*/ 1815650 w 8970309"/>
              <a:gd name="connsiteY726" fmla="*/ 6114855 h 6445874"/>
              <a:gd name="connsiteX727" fmla="*/ 1818262 w 8970309"/>
              <a:gd name="connsiteY727" fmla="*/ 6135121 h 6445874"/>
              <a:gd name="connsiteX728" fmla="*/ 1891606 w 8970309"/>
              <a:gd name="connsiteY728" fmla="*/ 6181319 h 6445874"/>
              <a:gd name="connsiteX729" fmla="*/ 1865629 w 8970309"/>
              <a:gd name="connsiteY729" fmla="*/ 6209940 h 6445874"/>
              <a:gd name="connsiteX730" fmla="*/ 1933895 w 8970309"/>
              <a:gd name="connsiteY730" fmla="*/ 6235439 h 6445874"/>
              <a:gd name="connsiteX731" fmla="*/ 1885439 w 8970309"/>
              <a:gd name="connsiteY731" fmla="*/ 6246665 h 6445874"/>
              <a:gd name="connsiteX732" fmla="*/ 1855646 w 8970309"/>
              <a:gd name="connsiteY732" fmla="*/ 6261196 h 6445874"/>
              <a:gd name="connsiteX733" fmla="*/ 1815908 w 8970309"/>
              <a:gd name="connsiteY733" fmla="*/ 6293131 h 6445874"/>
              <a:gd name="connsiteX734" fmla="*/ 1781856 w 8970309"/>
              <a:gd name="connsiteY734" fmla="*/ 6288382 h 6445874"/>
              <a:gd name="connsiteX735" fmla="*/ 1742058 w 8970309"/>
              <a:gd name="connsiteY735" fmla="*/ 6281338 h 6445874"/>
              <a:gd name="connsiteX736" fmla="*/ 1692628 w 8970309"/>
              <a:gd name="connsiteY736" fmla="*/ 6351803 h 6445874"/>
              <a:gd name="connsiteX737" fmla="*/ 1684311 w 8970309"/>
              <a:gd name="connsiteY737" fmla="*/ 6310564 h 6445874"/>
              <a:gd name="connsiteX738" fmla="*/ 1683477 w 8970309"/>
              <a:gd name="connsiteY738" fmla="*/ 6300053 h 6445874"/>
              <a:gd name="connsiteX739" fmla="*/ 1684497 w 8970309"/>
              <a:gd name="connsiteY739" fmla="*/ 6291832 h 6445874"/>
              <a:gd name="connsiteX740" fmla="*/ 1682487 w 8970309"/>
              <a:gd name="connsiteY740" fmla="*/ 6288220 h 6445874"/>
              <a:gd name="connsiteX741" fmla="*/ 1681334 w 8970309"/>
              <a:gd name="connsiteY741" fmla="*/ 6276978 h 6445874"/>
              <a:gd name="connsiteX742" fmla="*/ 1680010 w 8970309"/>
              <a:gd name="connsiteY742" fmla="*/ 6283771 h 6445874"/>
              <a:gd name="connsiteX743" fmla="*/ 1682487 w 8970309"/>
              <a:gd name="connsiteY743" fmla="*/ 6288220 h 6445874"/>
              <a:gd name="connsiteX744" fmla="*/ 1682709 w 8970309"/>
              <a:gd name="connsiteY744" fmla="*/ 6290398 h 6445874"/>
              <a:gd name="connsiteX745" fmla="*/ 1683477 w 8970309"/>
              <a:gd name="connsiteY745" fmla="*/ 6300053 h 6445874"/>
              <a:gd name="connsiteX746" fmla="*/ 1682973 w 8970309"/>
              <a:gd name="connsiteY746" fmla="*/ 6304099 h 6445874"/>
              <a:gd name="connsiteX747" fmla="*/ 1643528 w 8970309"/>
              <a:gd name="connsiteY747" fmla="*/ 6297118 h 6445874"/>
              <a:gd name="connsiteX748" fmla="*/ 1633520 w 8970309"/>
              <a:gd name="connsiteY748" fmla="*/ 6275543 h 6445874"/>
              <a:gd name="connsiteX749" fmla="*/ 1649781 w 8970309"/>
              <a:gd name="connsiteY749" fmla="*/ 6265006 h 6445874"/>
              <a:gd name="connsiteX750" fmla="*/ 1602533 w 8970309"/>
              <a:gd name="connsiteY750" fmla="*/ 6241951 h 6445874"/>
              <a:gd name="connsiteX751" fmla="*/ 1641095 w 8970309"/>
              <a:gd name="connsiteY751" fmla="*/ 6236638 h 6445874"/>
              <a:gd name="connsiteX752" fmla="*/ 1573032 w 8970309"/>
              <a:gd name="connsiteY752" fmla="*/ 6165184 h 6445874"/>
              <a:gd name="connsiteX753" fmla="*/ 1431740 w 8970309"/>
              <a:gd name="connsiteY753" fmla="*/ 6153592 h 6445874"/>
              <a:gd name="connsiteX754" fmla="*/ 1461125 w 8970309"/>
              <a:gd name="connsiteY754" fmla="*/ 6071914 h 6445874"/>
              <a:gd name="connsiteX755" fmla="*/ 1418544 w 8970309"/>
              <a:gd name="connsiteY755" fmla="*/ 6030521 h 6445874"/>
              <a:gd name="connsiteX756" fmla="*/ 1366324 w 8970309"/>
              <a:gd name="connsiteY756" fmla="*/ 6068550 h 6445874"/>
              <a:gd name="connsiteX757" fmla="*/ 1358746 w 8970309"/>
              <a:gd name="connsiteY757" fmla="*/ 6107456 h 6445874"/>
              <a:gd name="connsiteX758" fmla="*/ 1352054 w 8970309"/>
              <a:gd name="connsiteY758" fmla="*/ 6106270 h 6445874"/>
              <a:gd name="connsiteX759" fmla="*/ 1332424 w 8970309"/>
              <a:gd name="connsiteY759" fmla="*/ 6029333 h 6445874"/>
              <a:gd name="connsiteX760" fmla="*/ 1314256 w 8970309"/>
              <a:gd name="connsiteY760" fmla="*/ 6019729 h 6445874"/>
              <a:gd name="connsiteX761" fmla="*/ 1238499 w 8970309"/>
              <a:gd name="connsiteY761" fmla="*/ 6092561 h 6445874"/>
              <a:gd name="connsiteX762" fmla="*/ 1202514 w 8970309"/>
              <a:gd name="connsiteY762" fmla="*/ 6099609 h 6445874"/>
              <a:gd name="connsiteX763" fmla="*/ 1140141 w 8970309"/>
              <a:gd name="connsiteY763" fmla="*/ 6174809 h 6445874"/>
              <a:gd name="connsiteX764" fmla="*/ 1017780 w 8970309"/>
              <a:gd name="connsiteY764" fmla="*/ 6133350 h 6445874"/>
              <a:gd name="connsiteX765" fmla="*/ 1024146 w 8970309"/>
              <a:gd name="connsiteY765" fmla="*/ 6207302 h 6445874"/>
              <a:gd name="connsiteX766" fmla="*/ 1044221 w 8970309"/>
              <a:gd name="connsiteY766" fmla="*/ 6210855 h 6445874"/>
              <a:gd name="connsiteX767" fmla="*/ 1066471 w 8970309"/>
              <a:gd name="connsiteY767" fmla="*/ 6201377 h 6445874"/>
              <a:gd name="connsiteX768" fmla="*/ 1062743 w 8970309"/>
              <a:gd name="connsiteY768" fmla="*/ 6220521 h 6445874"/>
              <a:gd name="connsiteX769" fmla="*/ 1026225 w 8970309"/>
              <a:gd name="connsiteY769" fmla="*/ 6267718 h 6445874"/>
              <a:gd name="connsiteX770" fmla="*/ 1008463 w 8970309"/>
              <a:gd name="connsiteY770" fmla="*/ 6377644 h 6445874"/>
              <a:gd name="connsiteX771" fmla="*/ 899872 w 8970309"/>
              <a:gd name="connsiteY771" fmla="*/ 6383339 h 6445874"/>
              <a:gd name="connsiteX772" fmla="*/ 848615 w 8970309"/>
              <a:gd name="connsiteY772" fmla="*/ 6442620 h 6445874"/>
              <a:gd name="connsiteX773" fmla="*/ 723848 w 8970309"/>
              <a:gd name="connsiteY773" fmla="*/ 6413513 h 6445874"/>
              <a:gd name="connsiteX774" fmla="*/ 776911 w 8970309"/>
              <a:gd name="connsiteY774" fmla="*/ 6397351 h 6445874"/>
              <a:gd name="connsiteX775" fmla="*/ 771343 w 8970309"/>
              <a:gd name="connsiteY775" fmla="*/ 6276268 h 6445874"/>
              <a:gd name="connsiteX776" fmla="*/ 810480 w 8970309"/>
              <a:gd name="connsiteY776" fmla="*/ 6247421 h 6445874"/>
              <a:gd name="connsiteX777" fmla="*/ 779002 w 8970309"/>
              <a:gd name="connsiteY777" fmla="*/ 6061066 h 6445874"/>
              <a:gd name="connsiteX778" fmla="*/ 669338 w 8970309"/>
              <a:gd name="connsiteY778" fmla="*/ 5991829 h 6445874"/>
              <a:gd name="connsiteX779" fmla="*/ 661004 w 8970309"/>
              <a:gd name="connsiteY779" fmla="*/ 5963525 h 6445874"/>
              <a:gd name="connsiteX780" fmla="*/ 515544 w 8970309"/>
              <a:gd name="connsiteY780" fmla="*/ 5937781 h 6445874"/>
              <a:gd name="connsiteX781" fmla="*/ 490007 w 8970309"/>
              <a:gd name="connsiteY781" fmla="*/ 5999699 h 6445874"/>
              <a:gd name="connsiteX782" fmla="*/ 477825 w 8970309"/>
              <a:gd name="connsiteY782" fmla="*/ 5991154 h 6445874"/>
              <a:gd name="connsiteX783" fmla="*/ 369645 w 8970309"/>
              <a:gd name="connsiteY783" fmla="*/ 5878741 h 6445874"/>
              <a:gd name="connsiteX784" fmla="*/ 278218 w 8970309"/>
              <a:gd name="connsiteY784" fmla="*/ 5856171 h 6445874"/>
              <a:gd name="connsiteX785" fmla="*/ 208277 w 8970309"/>
              <a:gd name="connsiteY785" fmla="*/ 5863597 h 6445874"/>
              <a:gd name="connsiteX786" fmla="*/ 194806 w 8970309"/>
              <a:gd name="connsiteY786" fmla="*/ 5827994 h 6445874"/>
              <a:gd name="connsiteX787" fmla="*/ 273647 w 8970309"/>
              <a:gd name="connsiteY787" fmla="*/ 5774872 h 6445874"/>
              <a:gd name="connsiteX788" fmla="*/ 347643 w 8970309"/>
              <a:gd name="connsiteY788" fmla="*/ 5675538 h 6445874"/>
              <a:gd name="connsiteX789" fmla="*/ 360676 w 8970309"/>
              <a:gd name="connsiteY789" fmla="*/ 5677844 h 6445874"/>
              <a:gd name="connsiteX790" fmla="*/ 355745 w 8970309"/>
              <a:gd name="connsiteY790" fmla="*/ 5703162 h 6445874"/>
              <a:gd name="connsiteX791" fmla="*/ 362437 w 8970309"/>
              <a:gd name="connsiteY791" fmla="*/ 5704347 h 6445874"/>
              <a:gd name="connsiteX792" fmla="*/ 364963 w 8970309"/>
              <a:gd name="connsiteY792" fmla="*/ 5691379 h 6445874"/>
              <a:gd name="connsiteX793" fmla="*/ 365726 w 8970309"/>
              <a:gd name="connsiteY793" fmla="*/ 5651908 h 6445874"/>
              <a:gd name="connsiteX794" fmla="*/ 336785 w 8970309"/>
              <a:gd name="connsiteY794" fmla="*/ 5660201 h 6445874"/>
              <a:gd name="connsiteX795" fmla="*/ 335144 w 8970309"/>
              <a:gd name="connsiteY795" fmla="*/ 5633081 h 6445874"/>
              <a:gd name="connsiteX796" fmla="*/ 223668 w 8970309"/>
              <a:gd name="connsiteY796" fmla="*/ 5679787 h 6445874"/>
              <a:gd name="connsiteX797" fmla="*/ 150762 w 8970309"/>
              <a:gd name="connsiteY797" fmla="*/ 5666884 h 6445874"/>
              <a:gd name="connsiteX798" fmla="*/ 118771 w 8970309"/>
              <a:gd name="connsiteY798" fmla="*/ 5621616 h 6445874"/>
              <a:gd name="connsiteX799" fmla="*/ 146396 w 8970309"/>
              <a:gd name="connsiteY799" fmla="*/ 5513435 h 6445874"/>
              <a:gd name="connsiteX800" fmla="*/ 186959 w 8970309"/>
              <a:gd name="connsiteY800" fmla="*/ 5481007 h 6445874"/>
              <a:gd name="connsiteX801" fmla="*/ 174581 w 8970309"/>
              <a:gd name="connsiteY801" fmla="*/ 5437932 h 6445874"/>
              <a:gd name="connsiteX802" fmla="*/ 30993 w 8970309"/>
              <a:gd name="connsiteY802" fmla="*/ 5439989 h 6445874"/>
              <a:gd name="connsiteX803" fmla="*/ 8306 w 8970309"/>
              <a:gd name="connsiteY803" fmla="*/ 5416170 h 6445874"/>
              <a:gd name="connsiteX804" fmla="*/ 25193 w 8970309"/>
              <a:gd name="connsiteY804" fmla="*/ 5292035 h 6445874"/>
              <a:gd name="connsiteX805" fmla="*/ 36853 w 8970309"/>
              <a:gd name="connsiteY805" fmla="*/ 5277254 h 6445874"/>
              <a:gd name="connsiteX806" fmla="*/ 195135 w 8970309"/>
              <a:gd name="connsiteY806" fmla="*/ 5229483 h 6445874"/>
              <a:gd name="connsiteX807" fmla="*/ 214498 w 8970309"/>
              <a:gd name="connsiteY807" fmla="*/ 5228018 h 6445874"/>
              <a:gd name="connsiteX808" fmla="*/ 227624 w 8970309"/>
              <a:gd name="connsiteY808" fmla="*/ 5216199 h 6445874"/>
              <a:gd name="connsiteX809" fmla="*/ 211575 w 8970309"/>
              <a:gd name="connsiteY809" fmla="*/ 5215257 h 6445874"/>
              <a:gd name="connsiteX810" fmla="*/ 209712 w 8970309"/>
              <a:gd name="connsiteY810" fmla="*/ 5203449 h 6445874"/>
              <a:gd name="connsiteX811" fmla="*/ 242260 w 8970309"/>
              <a:gd name="connsiteY811" fmla="*/ 5141008 h 6445874"/>
              <a:gd name="connsiteX812" fmla="*/ 297828 w 8970309"/>
              <a:gd name="connsiteY812" fmla="*/ 5056514 h 6445874"/>
              <a:gd name="connsiteX813" fmla="*/ 310386 w 8970309"/>
              <a:gd name="connsiteY813" fmla="*/ 5054001 h 6445874"/>
              <a:gd name="connsiteX814" fmla="*/ 306205 w 8970309"/>
              <a:gd name="connsiteY814" fmla="*/ 5079756 h 6445874"/>
              <a:gd name="connsiteX815" fmla="*/ 312022 w 8970309"/>
              <a:gd name="connsiteY815" fmla="*/ 5090497 h 6445874"/>
              <a:gd name="connsiteX816" fmla="*/ 327485 w 8970309"/>
              <a:gd name="connsiteY816" fmla="*/ 5078403 h 6445874"/>
              <a:gd name="connsiteX817" fmla="*/ 343062 w 8970309"/>
              <a:gd name="connsiteY817" fmla="*/ 5053966 h 6445874"/>
              <a:gd name="connsiteX818" fmla="*/ 356432 w 8970309"/>
              <a:gd name="connsiteY818" fmla="*/ 5039800 h 6445874"/>
              <a:gd name="connsiteX819" fmla="*/ 362249 w 8970309"/>
              <a:gd name="connsiteY819" fmla="*/ 5050541 h 6445874"/>
              <a:gd name="connsiteX820" fmla="*/ 363879 w 8970309"/>
              <a:gd name="connsiteY820" fmla="*/ 5057136 h 6445874"/>
              <a:gd name="connsiteX821" fmla="*/ 372133 w 8970309"/>
              <a:gd name="connsiteY821" fmla="*/ 5047870 h 6445874"/>
              <a:gd name="connsiteX822" fmla="*/ 407468 w 8970309"/>
              <a:gd name="connsiteY822" fmla="*/ 4979865 h 6445874"/>
              <a:gd name="connsiteX823" fmla="*/ 332463 w 8970309"/>
              <a:gd name="connsiteY823" fmla="*/ 4909039 h 6445874"/>
              <a:gd name="connsiteX824" fmla="*/ 334866 w 8970309"/>
              <a:gd name="connsiteY824" fmla="*/ 4909496 h 6445874"/>
              <a:gd name="connsiteX825" fmla="*/ 371626 w 8970309"/>
              <a:gd name="connsiteY825" fmla="*/ 4913456 h 6445874"/>
              <a:gd name="connsiteX826" fmla="*/ 419410 w 8970309"/>
              <a:gd name="connsiteY826" fmla="*/ 4913373 h 6445874"/>
              <a:gd name="connsiteX827" fmla="*/ 430907 w 8970309"/>
              <a:gd name="connsiteY827" fmla="*/ 4902334 h 6445874"/>
              <a:gd name="connsiteX828" fmla="*/ 439971 w 8970309"/>
              <a:gd name="connsiteY828" fmla="*/ 4897512 h 6445874"/>
              <a:gd name="connsiteX829" fmla="*/ 452359 w 8970309"/>
              <a:gd name="connsiteY829" fmla="*/ 4866893 h 6445874"/>
              <a:gd name="connsiteX830" fmla="*/ 439982 w 8970309"/>
              <a:gd name="connsiteY830" fmla="*/ 4852601 h 6445874"/>
              <a:gd name="connsiteX831" fmla="*/ 412085 w 8970309"/>
              <a:gd name="connsiteY831" fmla="*/ 4804031 h 6445874"/>
              <a:gd name="connsiteX832" fmla="*/ 397225 w 8970309"/>
              <a:gd name="connsiteY832" fmla="*/ 4782869 h 6445874"/>
              <a:gd name="connsiteX833" fmla="*/ 320903 w 8970309"/>
              <a:gd name="connsiteY833" fmla="*/ 4825655 h 6445874"/>
              <a:gd name="connsiteX834" fmla="*/ 156685 w 8970309"/>
              <a:gd name="connsiteY834" fmla="*/ 4845640 h 6445874"/>
              <a:gd name="connsiteX835" fmla="*/ 139983 w 8970309"/>
              <a:gd name="connsiteY835" fmla="*/ 4836816 h 6445874"/>
              <a:gd name="connsiteX836" fmla="*/ 73788 w 8970309"/>
              <a:gd name="connsiteY836" fmla="*/ 4730136 h 6445874"/>
              <a:gd name="connsiteX837" fmla="*/ 84787 w 8970309"/>
              <a:gd name="connsiteY837" fmla="*/ 4699240 h 6445874"/>
              <a:gd name="connsiteX838" fmla="*/ 189060 w 8970309"/>
              <a:gd name="connsiteY838" fmla="*/ 4643364 h 6445874"/>
              <a:gd name="connsiteX839" fmla="*/ 209828 w 8970309"/>
              <a:gd name="connsiteY839" fmla="*/ 4643375 h 6445874"/>
              <a:gd name="connsiteX840" fmla="*/ 216036 w 8970309"/>
              <a:gd name="connsiteY840" fmla="*/ 4637426 h 6445874"/>
              <a:gd name="connsiteX841" fmla="*/ 210583 w 8970309"/>
              <a:gd name="connsiteY841" fmla="*/ 4599026 h 6445874"/>
              <a:gd name="connsiteX842" fmla="*/ 160244 w 8970309"/>
              <a:gd name="connsiteY842" fmla="*/ 4585696 h 6445874"/>
              <a:gd name="connsiteX843" fmla="*/ 90757 w 8970309"/>
              <a:gd name="connsiteY843" fmla="*/ 4497917 h 6445874"/>
              <a:gd name="connsiteX844" fmla="*/ 101489 w 8970309"/>
              <a:gd name="connsiteY844" fmla="*/ 4443673 h 6445874"/>
              <a:gd name="connsiteX845" fmla="*/ 162856 w 8970309"/>
              <a:gd name="connsiteY845" fmla="*/ 4402561 h 6445874"/>
              <a:gd name="connsiteX846" fmla="*/ 283855 w 8970309"/>
              <a:gd name="connsiteY846" fmla="*/ 4400426 h 6445874"/>
              <a:gd name="connsiteX847" fmla="*/ 274265 w 8970309"/>
              <a:gd name="connsiteY847" fmla="*/ 4374975 h 6445874"/>
              <a:gd name="connsiteX848" fmla="*/ 304111 w 8970309"/>
              <a:gd name="connsiteY848" fmla="*/ 4370918 h 6445874"/>
              <a:gd name="connsiteX849" fmla="*/ 287272 w 8970309"/>
              <a:gd name="connsiteY849" fmla="*/ 4335144 h 6445874"/>
              <a:gd name="connsiteX850" fmla="*/ 279661 w 8970309"/>
              <a:gd name="connsiteY850" fmla="*/ 4324307 h 6445874"/>
              <a:gd name="connsiteX851" fmla="*/ 274029 w 8970309"/>
              <a:gd name="connsiteY851" fmla="*/ 4328080 h 6445874"/>
              <a:gd name="connsiteX852" fmla="*/ 288888 w 8970309"/>
              <a:gd name="connsiteY852" fmla="*/ 4349241 h 6445874"/>
              <a:gd name="connsiteX853" fmla="*/ 277919 w 8970309"/>
              <a:gd name="connsiteY853" fmla="*/ 4356589 h 6445874"/>
              <a:gd name="connsiteX854" fmla="*/ 169662 w 8970309"/>
              <a:gd name="connsiteY854" fmla="*/ 4295545 h 6445874"/>
              <a:gd name="connsiteX855" fmla="*/ 75871 w 8970309"/>
              <a:gd name="connsiteY855" fmla="*/ 4278692 h 6445874"/>
              <a:gd name="connsiteX856" fmla="*/ 73628 w 8970309"/>
              <a:gd name="connsiteY856" fmla="*/ 4240731 h 6445874"/>
              <a:gd name="connsiteX857" fmla="*/ 140597 w 8970309"/>
              <a:gd name="connsiteY857" fmla="*/ 4219391 h 6445874"/>
              <a:gd name="connsiteX858" fmla="*/ 214941 w 8970309"/>
              <a:gd name="connsiteY858" fmla="*/ 4161995 h 6445874"/>
              <a:gd name="connsiteX859" fmla="*/ 267861 w 8970309"/>
              <a:gd name="connsiteY859" fmla="*/ 4015736 h 6445874"/>
              <a:gd name="connsiteX860" fmla="*/ 275502 w 8970309"/>
              <a:gd name="connsiteY860" fmla="*/ 4003026 h 6445874"/>
              <a:gd name="connsiteX861" fmla="*/ 324165 w 8970309"/>
              <a:gd name="connsiteY861" fmla="*/ 4049355 h 6445874"/>
              <a:gd name="connsiteX862" fmla="*/ 446602 w 8970309"/>
              <a:gd name="connsiteY862" fmla="*/ 3967327 h 6445874"/>
              <a:gd name="connsiteX863" fmla="*/ 442645 w 8970309"/>
              <a:gd name="connsiteY863" fmla="*/ 3938103 h 6445874"/>
              <a:gd name="connsiteX864" fmla="*/ 514579 w 8970309"/>
              <a:gd name="connsiteY864" fmla="*/ 3830713 h 6445874"/>
              <a:gd name="connsiteX865" fmla="*/ 467151 w 8970309"/>
              <a:gd name="connsiteY865" fmla="*/ 3647710 h 6445874"/>
              <a:gd name="connsiteX866" fmla="*/ 419580 w 8970309"/>
              <a:gd name="connsiteY866" fmla="*/ 3637079 h 6445874"/>
              <a:gd name="connsiteX867" fmla="*/ 375159 w 8970309"/>
              <a:gd name="connsiteY867" fmla="*/ 3524160 h 6445874"/>
              <a:gd name="connsiteX868" fmla="*/ 320047 w 8970309"/>
              <a:gd name="connsiteY868" fmla="*/ 3530725 h 6445874"/>
              <a:gd name="connsiteX869" fmla="*/ 422193 w 8970309"/>
              <a:gd name="connsiteY869" fmla="*/ 3453944 h 6445874"/>
              <a:gd name="connsiteX870" fmla="*/ 493286 w 8970309"/>
              <a:gd name="connsiteY870" fmla="*/ 3487520 h 6445874"/>
              <a:gd name="connsiteX871" fmla="*/ 594877 w 8970309"/>
              <a:gd name="connsiteY871" fmla="*/ 3449057 h 6445874"/>
              <a:gd name="connsiteX872" fmla="*/ 656062 w 8970309"/>
              <a:gd name="connsiteY872" fmla="*/ 3542396 h 6445874"/>
              <a:gd name="connsiteX873" fmla="*/ 708742 w 8970309"/>
              <a:gd name="connsiteY873" fmla="*/ 3570855 h 6445874"/>
              <a:gd name="connsiteX874" fmla="*/ 719978 w 8970309"/>
              <a:gd name="connsiteY874" fmla="*/ 3586854 h 6445874"/>
              <a:gd name="connsiteX875" fmla="*/ 695764 w 8970309"/>
              <a:gd name="connsiteY875" fmla="*/ 3587139 h 6445874"/>
              <a:gd name="connsiteX876" fmla="*/ 678867 w 8970309"/>
              <a:gd name="connsiteY876" fmla="*/ 3598459 h 6445874"/>
              <a:gd name="connsiteX877" fmla="*/ 689211 w 8970309"/>
              <a:gd name="connsiteY877" fmla="*/ 3635074 h 6445874"/>
              <a:gd name="connsiteX878" fmla="*/ 694335 w 8970309"/>
              <a:gd name="connsiteY878" fmla="*/ 3647285 h 6445874"/>
              <a:gd name="connsiteX879" fmla="*/ 887147 w 8970309"/>
              <a:gd name="connsiteY879" fmla="*/ 3437367 h 6445874"/>
              <a:gd name="connsiteX880" fmla="*/ 920492 w 8970309"/>
              <a:gd name="connsiteY880" fmla="*/ 3446927 h 6445874"/>
              <a:gd name="connsiteX881" fmla="*/ 949980 w 8970309"/>
              <a:gd name="connsiteY881" fmla="*/ 3440638 h 6445874"/>
              <a:gd name="connsiteX882" fmla="*/ 1038108 w 8970309"/>
              <a:gd name="connsiteY882" fmla="*/ 3315854 h 6445874"/>
              <a:gd name="connsiteX883" fmla="*/ 1125678 w 8970309"/>
              <a:gd name="connsiteY883" fmla="*/ 3250180 h 6445874"/>
              <a:gd name="connsiteX884" fmla="*/ 1168249 w 8970309"/>
              <a:gd name="connsiteY884" fmla="*/ 3214103 h 6445874"/>
              <a:gd name="connsiteX885" fmla="*/ 1298316 w 8970309"/>
              <a:gd name="connsiteY885" fmla="*/ 3031381 h 6445874"/>
              <a:gd name="connsiteX886" fmla="*/ 1346835 w 8970309"/>
              <a:gd name="connsiteY886" fmla="*/ 2999034 h 6445874"/>
              <a:gd name="connsiteX887" fmla="*/ 1321569 w 8970309"/>
              <a:gd name="connsiteY887" fmla="*/ 3105410 h 6445874"/>
              <a:gd name="connsiteX888" fmla="*/ 1283186 w 8970309"/>
              <a:gd name="connsiteY888" fmla="*/ 3173839 h 6445874"/>
              <a:gd name="connsiteX889" fmla="*/ 1266439 w 8970309"/>
              <a:gd name="connsiteY889" fmla="*/ 3215922 h 6445874"/>
              <a:gd name="connsiteX890" fmla="*/ 1270057 w 8970309"/>
              <a:gd name="connsiteY890" fmla="*/ 3218326 h 6445874"/>
              <a:gd name="connsiteX891" fmla="*/ 1304829 w 8970309"/>
              <a:gd name="connsiteY891" fmla="*/ 3242083 h 6445874"/>
              <a:gd name="connsiteX892" fmla="*/ 1338330 w 8970309"/>
              <a:gd name="connsiteY892" fmla="*/ 3219638 h 6445874"/>
              <a:gd name="connsiteX893" fmla="*/ 1367517 w 8970309"/>
              <a:gd name="connsiteY893" fmla="*/ 3201603 h 6445874"/>
              <a:gd name="connsiteX894" fmla="*/ 1416897 w 8970309"/>
              <a:gd name="connsiteY894" fmla="*/ 3214816 h 6445874"/>
              <a:gd name="connsiteX895" fmla="*/ 1450071 w 8970309"/>
              <a:gd name="connsiteY895" fmla="*/ 3216117 h 6445874"/>
              <a:gd name="connsiteX896" fmla="*/ 1498955 w 8970309"/>
              <a:gd name="connsiteY896" fmla="*/ 3206892 h 6445874"/>
              <a:gd name="connsiteX897" fmla="*/ 1446979 w 8970309"/>
              <a:gd name="connsiteY897" fmla="*/ 3257653 h 6445874"/>
              <a:gd name="connsiteX898" fmla="*/ 1447725 w 8970309"/>
              <a:gd name="connsiteY898" fmla="*/ 3258230 h 6445874"/>
              <a:gd name="connsiteX899" fmla="*/ 1464316 w 8970309"/>
              <a:gd name="connsiteY899" fmla="*/ 3260426 h 6445874"/>
              <a:gd name="connsiteX900" fmla="*/ 1475300 w 8970309"/>
              <a:gd name="connsiteY900" fmla="*/ 3271651 h 6445874"/>
              <a:gd name="connsiteX901" fmla="*/ 1482429 w 8970309"/>
              <a:gd name="connsiteY901" fmla="*/ 3273369 h 6445874"/>
              <a:gd name="connsiteX902" fmla="*/ 1483203 w 8970309"/>
              <a:gd name="connsiteY902" fmla="*/ 3279255 h 6445874"/>
              <a:gd name="connsiteX903" fmla="*/ 1489993 w 8970309"/>
              <a:gd name="connsiteY903" fmla="*/ 3285763 h 6445874"/>
              <a:gd name="connsiteX904" fmla="*/ 1507469 w 8970309"/>
              <a:gd name="connsiteY904" fmla="*/ 3277195 h 6445874"/>
              <a:gd name="connsiteX905" fmla="*/ 1531574 w 8970309"/>
              <a:gd name="connsiteY905" fmla="*/ 3250708 h 6445874"/>
              <a:gd name="connsiteX906" fmla="*/ 1540937 w 8970309"/>
              <a:gd name="connsiteY906" fmla="*/ 3228098 h 6445874"/>
              <a:gd name="connsiteX907" fmla="*/ 1524208 w 8970309"/>
              <a:gd name="connsiteY907" fmla="*/ 3213315 h 6445874"/>
              <a:gd name="connsiteX908" fmla="*/ 1544045 w 8970309"/>
              <a:gd name="connsiteY908" fmla="*/ 3220590 h 6445874"/>
              <a:gd name="connsiteX909" fmla="*/ 1545077 w 8970309"/>
              <a:gd name="connsiteY909" fmla="*/ 3218100 h 6445874"/>
              <a:gd name="connsiteX910" fmla="*/ 1540713 w 8970309"/>
              <a:gd name="connsiteY910" fmla="*/ 3197308 h 6445874"/>
              <a:gd name="connsiteX911" fmla="*/ 1540045 w 8970309"/>
              <a:gd name="connsiteY911" fmla="*/ 3172700 h 6445874"/>
              <a:gd name="connsiteX912" fmla="*/ 1559463 w 8970309"/>
              <a:gd name="connsiteY912" fmla="*/ 3142519 h 6445874"/>
              <a:gd name="connsiteX913" fmla="*/ 1567543 w 8970309"/>
              <a:gd name="connsiteY913" fmla="*/ 3132159 h 6445874"/>
              <a:gd name="connsiteX914" fmla="*/ 1563148 w 8970309"/>
              <a:gd name="connsiteY914" fmla="*/ 3128071 h 6445874"/>
              <a:gd name="connsiteX915" fmla="*/ 1543404 w 8970309"/>
              <a:gd name="connsiteY915" fmla="*/ 3102508 h 6445874"/>
              <a:gd name="connsiteX916" fmla="*/ 1566814 w 8970309"/>
              <a:gd name="connsiteY916" fmla="*/ 3113238 h 6445874"/>
              <a:gd name="connsiteX917" fmla="*/ 1583510 w 8970309"/>
              <a:gd name="connsiteY917" fmla="*/ 3117260 h 6445874"/>
              <a:gd name="connsiteX918" fmla="*/ 1592758 w 8970309"/>
              <a:gd name="connsiteY918" fmla="*/ 3110965 h 6445874"/>
              <a:gd name="connsiteX919" fmla="*/ 1605989 w 8970309"/>
              <a:gd name="connsiteY919" fmla="*/ 3107564 h 6445874"/>
              <a:gd name="connsiteX920" fmla="*/ 1605858 w 8970309"/>
              <a:gd name="connsiteY920" fmla="*/ 3093857 h 6445874"/>
              <a:gd name="connsiteX921" fmla="*/ 1624815 w 8970309"/>
              <a:gd name="connsiteY921" fmla="*/ 3044275 h 6445874"/>
              <a:gd name="connsiteX922" fmla="*/ 1661339 w 8970309"/>
              <a:gd name="connsiteY922" fmla="*/ 3023033 h 6445874"/>
              <a:gd name="connsiteX923" fmla="*/ 1666178 w 8970309"/>
              <a:gd name="connsiteY923" fmla="*/ 3020584 h 6445874"/>
              <a:gd name="connsiteX924" fmla="*/ 1662514 w 8970309"/>
              <a:gd name="connsiteY924" fmla="*/ 3009284 h 6445874"/>
              <a:gd name="connsiteX925" fmla="*/ 1651098 w 8970309"/>
              <a:gd name="connsiteY925" fmla="*/ 2974561 h 6445874"/>
              <a:gd name="connsiteX926" fmla="*/ 1661259 w 8970309"/>
              <a:gd name="connsiteY926" fmla="*/ 2965768 h 6445874"/>
              <a:gd name="connsiteX927" fmla="*/ 1684439 w 8970309"/>
              <a:gd name="connsiteY927" fmla="*/ 2972220 h 6445874"/>
              <a:gd name="connsiteX928" fmla="*/ 1804455 w 8970309"/>
              <a:gd name="connsiteY928" fmla="*/ 2885553 h 6445874"/>
              <a:gd name="connsiteX929" fmla="*/ 1839768 w 8970309"/>
              <a:gd name="connsiteY929" fmla="*/ 2854991 h 6445874"/>
              <a:gd name="connsiteX930" fmla="*/ 1901950 w 8970309"/>
              <a:gd name="connsiteY930" fmla="*/ 2844429 h 6445874"/>
              <a:gd name="connsiteX931" fmla="*/ 1913500 w 8970309"/>
              <a:gd name="connsiteY931" fmla="*/ 2817224 h 6445874"/>
              <a:gd name="connsiteX932" fmla="*/ 1920104 w 8970309"/>
              <a:gd name="connsiteY932" fmla="*/ 2815332 h 6445874"/>
              <a:gd name="connsiteX933" fmla="*/ 1923507 w 8970309"/>
              <a:gd name="connsiteY933" fmla="*/ 2806881 h 6445874"/>
              <a:gd name="connsiteX934" fmla="*/ 1962882 w 8970309"/>
              <a:gd name="connsiteY934" fmla="*/ 2766201 h 6445874"/>
              <a:gd name="connsiteX935" fmla="*/ 1952859 w 8970309"/>
              <a:gd name="connsiteY935" fmla="*/ 2723426 h 6445874"/>
              <a:gd name="connsiteX936" fmla="*/ 1937559 w 8970309"/>
              <a:gd name="connsiteY936" fmla="*/ 2718994 h 6445874"/>
              <a:gd name="connsiteX937" fmla="*/ 2014225 w 8970309"/>
              <a:gd name="connsiteY937" fmla="*/ 2700507 h 6445874"/>
              <a:gd name="connsiteX938" fmla="*/ 2003307 w 8970309"/>
              <a:gd name="connsiteY938" fmla="*/ 2671307 h 6445874"/>
              <a:gd name="connsiteX939" fmla="*/ 2025657 w 8970309"/>
              <a:gd name="connsiteY939" fmla="*/ 2655806 h 6445874"/>
              <a:gd name="connsiteX940" fmla="*/ 2040286 w 8970309"/>
              <a:gd name="connsiteY940" fmla="*/ 2635630 h 6445874"/>
              <a:gd name="connsiteX941" fmla="*/ 2057044 w 8970309"/>
              <a:gd name="connsiteY941" fmla="*/ 2600609 h 6445874"/>
              <a:gd name="connsiteX942" fmla="*/ 2072770 w 8970309"/>
              <a:gd name="connsiteY942" fmla="*/ 2574240 h 6445874"/>
              <a:gd name="connsiteX943" fmla="*/ 2109299 w 8970309"/>
              <a:gd name="connsiteY943" fmla="*/ 2537212 h 6445874"/>
              <a:gd name="connsiteX944" fmla="*/ 2112083 w 8970309"/>
              <a:gd name="connsiteY944" fmla="*/ 2536787 h 6445874"/>
              <a:gd name="connsiteX945" fmla="*/ 2114255 w 8970309"/>
              <a:gd name="connsiteY945" fmla="*/ 2503926 h 6445874"/>
              <a:gd name="connsiteX946" fmla="*/ 2141131 w 8970309"/>
              <a:gd name="connsiteY946" fmla="*/ 2454615 h 6445874"/>
              <a:gd name="connsiteX947" fmla="*/ 2156140 w 8970309"/>
              <a:gd name="connsiteY947" fmla="*/ 2371387 h 6445874"/>
              <a:gd name="connsiteX948" fmla="*/ 2509229 w 8970309"/>
              <a:gd name="connsiteY948" fmla="*/ 2136026 h 6445874"/>
              <a:gd name="connsiteX949" fmla="*/ 2569691 w 8970309"/>
              <a:gd name="connsiteY949" fmla="*/ 2083692 h 6445874"/>
              <a:gd name="connsiteX950" fmla="*/ 2715281 w 8970309"/>
              <a:gd name="connsiteY950" fmla="*/ 2026990 h 6445874"/>
              <a:gd name="connsiteX951" fmla="*/ 2747150 w 8970309"/>
              <a:gd name="connsiteY951" fmla="*/ 2032776 h 6445874"/>
              <a:gd name="connsiteX952" fmla="*/ 2702852 w 8970309"/>
              <a:gd name="connsiteY952" fmla="*/ 2067117 h 6445874"/>
              <a:gd name="connsiteX953" fmla="*/ 2660286 w 8970309"/>
              <a:gd name="connsiteY953" fmla="*/ 2103194 h 6445874"/>
              <a:gd name="connsiteX954" fmla="*/ 2572712 w 8970309"/>
              <a:gd name="connsiteY954" fmla="*/ 2168868 h 6445874"/>
              <a:gd name="connsiteX955" fmla="*/ 2484589 w 8970309"/>
              <a:gd name="connsiteY955" fmla="*/ 2293650 h 6445874"/>
              <a:gd name="connsiteX956" fmla="*/ 2455099 w 8970309"/>
              <a:gd name="connsiteY956" fmla="*/ 2299941 h 6445874"/>
              <a:gd name="connsiteX957" fmla="*/ 2421754 w 8970309"/>
              <a:gd name="connsiteY957" fmla="*/ 2290380 h 6445874"/>
              <a:gd name="connsiteX958" fmla="*/ 2407754 w 8970309"/>
              <a:gd name="connsiteY958" fmla="*/ 2305623 h 6445874"/>
              <a:gd name="connsiteX959" fmla="*/ 2462295 w 8970309"/>
              <a:gd name="connsiteY959" fmla="*/ 2355626 h 6445874"/>
              <a:gd name="connsiteX960" fmla="*/ 2462755 w 8970309"/>
              <a:gd name="connsiteY960" fmla="*/ 2352948 h 6445874"/>
              <a:gd name="connsiteX961" fmla="*/ 2479803 w 8970309"/>
              <a:gd name="connsiteY961" fmla="*/ 2336861 h 6445874"/>
              <a:gd name="connsiteX962" fmla="*/ 2493047 w 8970309"/>
              <a:gd name="connsiteY962" fmla="*/ 2339623 h 6445874"/>
              <a:gd name="connsiteX963" fmla="*/ 2513448 w 8970309"/>
              <a:gd name="connsiteY963" fmla="*/ 2352809 h 6445874"/>
              <a:gd name="connsiteX964" fmla="*/ 2524945 w 8970309"/>
              <a:gd name="connsiteY964" fmla="*/ 2355402 h 6445874"/>
              <a:gd name="connsiteX965" fmla="*/ 2529848 w 8970309"/>
              <a:gd name="connsiteY965" fmla="*/ 2346893 h 6445874"/>
              <a:gd name="connsiteX966" fmla="*/ 2589100 w 8970309"/>
              <a:gd name="connsiteY966" fmla="*/ 2301353 h 6445874"/>
              <a:gd name="connsiteX967" fmla="*/ 2603532 w 8970309"/>
              <a:gd name="connsiteY967" fmla="*/ 2287277 h 6445874"/>
              <a:gd name="connsiteX968" fmla="*/ 2718251 w 8970309"/>
              <a:gd name="connsiteY968" fmla="*/ 2180816 h 6445874"/>
              <a:gd name="connsiteX969" fmla="*/ 2788333 w 8970309"/>
              <a:gd name="connsiteY969" fmla="*/ 2100877 h 6445874"/>
              <a:gd name="connsiteX970" fmla="*/ 2803160 w 8970309"/>
              <a:gd name="connsiteY970" fmla="*/ 2063620 h 6445874"/>
              <a:gd name="connsiteX971" fmla="*/ 2803571 w 8970309"/>
              <a:gd name="connsiteY971" fmla="*/ 2064072 h 6445874"/>
              <a:gd name="connsiteX972" fmla="*/ 2847550 w 8970309"/>
              <a:gd name="connsiteY972" fmla="*/ 2052519 h 6445874"/>
              <a:gd name="connsiteX973" fmla="*/ 2732750 w 8970309"/>
              <a:gd name="connsiteY973" fmla="*/ 2213280 h 6445874"/>
              <a:gd name="connsiteX974" fmla="*/ 2718513 w 8970309"/>
              <a:gd name="connsiteY974" fmla="*/ 2230156 h 6445874"/>
              <a:gd name="connsiteX975" fmla="*/ 2725275 w 8970309"/>
              <a:gd name="connsiteY975" fmla="*/ 2226380 h 6445874"/>
              <a:gd name="connsiteX976" fmla="*/ 2727560 w 8970309"/>
              <a:gd name="connsiteY976" fmla="*/ 2227916 h 6445874"/>
              <a:gd name="connsiteX977" fmla="*/ 2780965 w 8970309"/>
              <a:gd name="connsiteY977" fmla="*/ 2201352 h 6445874"/>
              <a:gd name="connsiteX978" fmla="*/ 2796941 w 8970309"/>
              <a:gd name="connsiteY978" fmla="*/ 2197166 h 6445874"/>
              <a:gd name="connsiteX979" fmla="*/ 2870594 w 8970309"/>
              <a:gd name="connsiteY979" fmla="*/ 2165970 h 6445874"/>
              <a:gd name="connsiteX980" fmla="*/ 2906254 w 8970309"/>
              <a:gd name="connsiteY980" fmla="*/ 2152698 h 6445874"/>
              <a:gd name="connsiteX981" fmla="*/ 2938526 w 8970309"/>
              <a:gd name="connsiteY981" fmla="*/ 2138729 h 6445874"/>
              <a:gd name="connsiteX982" fmla="*/ 2938606 w 8970309"/>
              <a:gd name="connsiteY982" fmla="*/ 2138720 h 6445874"/>
              <a:gd name="connsiteX983" fmla="*/ 2941084 w 8970309"/>
              <a:gd name="connsiteY983" fmla="*/ 2137622 h 6445874"/>
              <a:gd name="connsiteX984" fmla="*/ 2938526 w 8970309"/>
              <a:gd name="connsiteY984" fmla="*/ 2138729 h 6445874"/>
              <a:gd name="connsiteX985" fmla="*/ 2934334 w 8970309"/>
              <a:gd name="connsiteY985" fmla="*/ 2139166 h 6445874"/>
              <a:gd name="connsiteX986" fmla="*/ 2939975 w 8970309"/>
              <a:gd name="connsiteY986" fmla="*/ 2135219 h 6445874"/>
              <a:gd name="connsiteX987" fmla="*/ 2942452 w 8970309"/>
              <a:gd name="connsiteY987" fmla="*/ 2134121 h 6445874"/>
              <a:gd name="connsiteX988" fmla="*/ 2940659 w 8970309"/>
              <a:gd name="connsiteY988" fmla="*/ 2133468 h 6445874"/>
              <a:gd name="connsiteX989" fmla="*/ 2874017 w 8970309"/>
              <a:gd name="connsiteY989" fmla="*/ 2157215 h 6445874"/>
              <a:gd name="connsiteX990" fmla="*/ 2874275 w 8970309"/>
              <a:gd name="connsiteY990" fmla="*/ 2151310 h 6445874"/>
              <a:gd name="connsiteX991" fmla="*/ 2892729 w 8970309"/>
              <a:gd name="connsiteY991" fmla="*/ 2146026 h 6445874"/>
              <a:gd name="connsiteX992" fmla="*/ 2921096 w 8970309"/>
              <a:gd name="connsiteY992" fmla="*/ 2136349 h 6445874"/>
              <a:gd name="connsiteX993" fmla="*/ 3017898 w 8970309"/>
              <a:gd name="connsiteY993" fmla="*/ 2103577 h 6445874"/>
              <a:gd name="connsiteX994" fmla="*/ 3028234 w 8970309"/>
              <a:gd name="connsiteY994" fmla="*/ 2103338 h 6445874"/>
              <a:gd name="connsiteX995" fmla="*/ 3068729 w 8970309"/>
              <a:gd name="connsiteY995" fmla="*/ 2094075 h 6445874"/>
              <a:gd name="connsiteX996" fmla="*/ 3074370 w 8970309"/>
              <a:gd name="connsiteY996" fmla="*/ 2090127 h 6445874"/>
              <a:gd name="connsiteX997" fmla="*/ 3093933 w 8970309"/>
              <a:gd name="connsiteY997" fmla="*/ 2087245 h 6445874"/>
              <a:gd name="connsiteX998" fmla="*/ 3090346 w 8970309"/>
              <a:gd name="connsiteY998" fmla="*/ 2085941 h 6445874"/>
              <a:gd name="connsiteX999" fmla="*/ 3135538 w 8970309"/>
              <a:gd name="connsiteY999" fmla="*/ 2080386 h 6445874"/>
              <a:gd name="connsiteX1000" fmla="*/ 3101108 w 8970309"/>
              <a:gd name="connsiteY1000" fmla="*/ 2089856 h 6445874"/>
              <a:gd name="connsiteX1001" fmla="*/ 3070745 w 8970309"/>
              <a:gd name="connsiteY1001" fmla="*/ 2100057 h 6445874"/>
              <a:gd name="connsiteX1002" fmla="*/ 3041345 w 8970309"/>
              <a:gd name="connsiteY1002" fmla="*/ 2108517 h 6445874"/>
              <a:gd name="connsiteX1003" fmla="*/ 3036518 w 8970309"/>
              <a:gd name="connsiteY1003" fmla="*/ 2108351 h 6445874"/>
              <a:gd name="connsiteX1004" fmla="*/ 3035833 w 8970309"/>
              <a:gd name="connsiteY1004" fmla="*/ 2110102 h 6445874"/>
              <a:gd name="connsiteX1005" fmla="*/ 3041345 w 8970309"/>
              <a:gd name="connsiteY1005" fmla="*/ 2108517 h 6445874"/>
              <a:gd name="connsiteX1006" fmla="*/ 3042582 w 8970309"/>
              <a:gd name="connsiteY1006" fmla="*/ 2108557 h 6445874"/>
              <a:gd name="connsiteX1007" fmla="*/ 3039419 w 8970309"/>
              <a:gd name="connsiteY1007" fmla="*/ 2111406 h 6445874"/>
              <a:gd name="connsiteX1008" fmla="*/ 3038735 w 8970309"/>
              <a:gd name="connsiteY1008" fmla="*/ 2113158 h 6445874"/>
              <a:gd name="connsiteX1009" fmla="*/ 3112293 w 8970309"/>
              <a:gd name="connsiteY1009" fmla="*/ 2097925 h 6445874"/>
              <a:gd name="connsiteX1010" fmla="*/ 3154747 w 8970309"/>
              <a:gd name="connsiteY1010" fmla="*/ 2099372 h 6445874"/>
              <a:gd name="connsiteX1011" fmla="*/ 3027195 w 8970309"/>
              <a:gd name="connsiteY1011" fmla="*/ 2126957 h 6445874"/>
              <a:gd name="connsiteX1012" fmla="*/ 2999273 w 8970309"/>
              <a:gd name="connsiteY1012" fmla="*/ 2133344 h 6445874"/>
              <a:gd name="connsiteX1013" fmla="*/ 3000601 w 8970309"/>
              <a:gd name="connsiteY1013" fmla="*/ 2140595 h 6445874"/>
              <a:gd name="connsiteX1014" fmla="*/ 3002286 w 8970309"/>
              <a:gd name="connsiteY1014" fmla="*/ 2149790 h 6445874"/>
              <a:gd name="connsiteX1015" fmla="*/ 3005105 w 8970309"/>
              <a:gd name="connsiteY1015" fmla="*/ 2158230 h 6445874"/>
              <a:gd name="connsiteX1016" fmla="*/ 3012694 w 8970309"/>
              <a:gd name="connsiteY1016" fmla="*/ 2158760 h 6445874"/>
              <a:gd name="connsiteX1017" fmla="*/ 3039233 w 8970309"/>
              <a:gd name="connsiteY1017" fmla="*/ 2187887 h 6445874"/>
              <a:gd name="connsiteX1018" fmla="*/ 3061583 w 8970309"/>
              <a:gd name="connsiteY1018" fmla="*/ 2182149 h 6445874"/>
              <a:gd name="connsiteX1019" fmla="*/ 3069337 w 8970309"/>
              <a:gd name="connsiteY1019" fmla="*/ 2180065 h 6445874"/>
              <a:gd name="connsiteX1020" fmla="*/ 3102558 w 8970309"/>
              <a:gd name="connsiteY1020" fmla="*/ 2162831 h 6445874"/>
              <a:gd name="connsiteX1021" fmla="*/ 3201794 w 8970309"/>
              <a:gd name="connsiteY1021" fmla="*/ 2170214 h 6445874"/>
              <a:gd name="connsiteX1022" fmla="*/ 3225583 w 8970309"/>
              <a:gd name="connsiteY1022" fmla="*/ 2139281 h 6445874"/>
              <a:gd name="connsiteX1023" fmla="*/ 3243645 w 8970309"/>
              <a:gd name="connsiteY1023" fmla="*/ 2086538 h 6445874"/>
              <a:gd name="connsiteX1024" fmla="*/ 3285818 w 8970309"/>
              <a:gd name="connsiteY1024" fmla="*/ 2070854 h 6445874"/>
              <a:gd name="connsiteX1025" fmla="*/ 3315551 w 8970309"/>
              <a:gd name="connsiteY1025" fmla="*/ 2077116 h 6445874"/>
              <a:gd name="connsiteX1026" fmla="*/ 3324498 w 8970309"/>
              <a:gd name="connsiteY1026" fmla="*/ 2078671 h 6445874"/>
              <a:gd name="connsiteX1027" fmla="*/ 3378350 w 8970309"/>
              <a:gd name="connsiteY1027" fmla="*/ 2032146 h 6445874"/>
              <a:gd name="connsiteX1028" fmla="*/ 3420635 w 8970309"/>
              <a:gd name="connsiteY1028" fmla="*/ 1979226 h 6445874"/>
              <a:gd name="connsiteX1029" fmla="*/ 3439074 w 8970309"/>
              <a:gd name="connsiteY1029" fmla="*/ 1975854 h 6445874"/>
              <a:gd name="connsiteX1030" fmla="*/ 3466735 w 8970309"/>
              <a:gd name="connsiteY1030" fmla="*/ 1970800 h 6445874"/>
              <a:gd name="connsiteX1031" fmla="*/ 3523043 w 8970309"/>
              <a:gd name="connsiteY1031" fmla="*/ 1895116 h 6445874"/>
              <a:gd name="connsiteX1032" fmla="*/ 3559923 w 8970309"/>
              <a:gd name="connsiteY1032" fmla="*/ 1888375 h 6445874"/>
              <a:gd name="connsiteX1033" fmla="*/ 3588836 w 8970309"/>
              <a:gd name="connsiteY1033" fmla="*/ 1904356 h 6445874"/>
              <a:gd name="connsiteX1034" fmla="*/ 3613003 w 8970309"/>
              <a:gd name="connsiteY1034" fmla="*/ 1922800 h 6445874"/>
              <a:gd name="connsiteX1035" fmla="*/ 3685182 w 8970309"/>
              <a:gd name="connsiteY1035" fmla="*/ 1910141 h 6445874"/>
              <a:gd name="connsiteX1036" fmla="*/ 3681367 w 8970309"/>
              <a:gd name="connsiteY1036" fmla="*/ 1865647 h 6445874"/>
              <a:gd name="connsiteX1037" fmla="*/ 3667022 w 8970309"/>
              <a:gd name="connsiteY1037" fmla="*/ 1820421 h 6445874"/>
              <a:gd name="connsiteX1038" fmla="*/ 3709300 w 8970309"/>
              <a:gd name="connsiteY1038" fmla="*/ 1857350 h 6445874"/>
              <a:gd name="connsiteX1039" fmla="*/ 3775528 w 8970309"/>
              <a:gd name="connsiteY1039" fmla="*/ 1897349 h 6445874"/>
              <a:gd name="connsiteX1040" fmla="*/ 3807557 w 8970309"/>
              <a:gd name="connsiteY1040" fmla="*/ 1840457 h 6445874"/>
              <a:gd name="connsiteX1041" fmla="*/ 3827635 w 8970309"/>
              <a:gd name="connsiteY1041" fmla="*/ 1817647 h 6445874"/>
              <a:gd name="connsiteX1042" fmla="*/ 3833926 w 8970309"/>
              <a:gd name="connsiteY1042" fmla="*/ 1806523 h 6445874"/>
              <a:gd name="connsiteX1043" fmla="*/ 3828666 w 8970309"/>
              <a:gd name="connsiteY1043" fmla="*/ 1767036 h 6445874"/>
              <a:gd name="connsiteX1044" fmla="*/ 3833504 w 8970309"/>
              <a:gd name="connsiteY1044" fmla="*/ 1762849 h 6445874"/>
              <a:gd name="connsiteX1045" fmla="*/ 3847009 w 8970309"/>
              <a:gd name="connsiteY1045" fmla="*/ 1777674 h 6445874"/>
              <a:gd name="connsiteX1046" fmla="*/ 3852498 w 8970309"/>
              <a:gd name="connsiteY1046" fmla="*/ 1785714 h 6445874"/>
              <a:gd name="connsiteX1047" fmla="*/ 3850986 w 8970309"/>
              <a:gd name="connsiteY1047" fmla="*/ 1796102 h 6445874"/>
              <a:gd name="connsiteX1048" fmla="*/ 3855042 w 8970309"/>
              <a:gd name="connsiteY1048" fmla="*/ 1798072 h 6445874"/>
              <a:gd name="connsiteX1049" fmla="*/ 3887747 w 8970309"/>
              <a:gd name="connsiteY1049" fmla="*/ 1782133 h 6445874"/>
              <a:gd name="connsiteX1050" fmla="*/ 3955557 w 8970309"/>
              <a:gd name="connsiteY1050" fmla="*/ 1774392 h 6445874"/>
              <a:gd name="connsiteX1051" fmla="*/ 3966540 w 8970309"/>
              <a:gd name="connsiteY1051" fmla="*/ 1778790 h 6445874"/>
              <a:gd name="connsiteX1052" fmla="*/ 3975542 w 8970309"/>
              <a:gd name="connsiteY1052" fmla="*/ 1750208 h 6445874"/>
              <a:gd name="connsiteX1053" fmla="*/ 4011170 w 8970309"/>
              <a:gd name="connsiteY1053" fmla="*/ 1722432 h 6445874"/>
              <a:gd name="connsiteX1054" fmla="*/ 4056507 w 8970309"/>
              <a:gd name="connsiteY1054" fmla="*/ 1705106 h 6445874"/>
              <a:gd name="connsiteX1055" fmla="*/ 4108936 w 8970309"/>
              <a:gd name="connsiteY1055" fmla="*/ 1693398 h 6445874"/>
              <a:gd name="connsiteX1056" fmla="*/ 4109193 w 8970309"/>
              <a:gd name="connsiteY1056" fmla="*/ 1693479 h 6445874"/>
              <a:gd name="connsiteX1057" fmla="*/ 4100637 w 8970309"/>
              <a:gd name="connsiteY1057" fmla="*/ 1680025 h 6445874"/>
              <a:gd name="connsiteX1058" fmla="*/ 3946243 w 8970309"/>
              <a:gd name="connsiteY1058" fmla="*/ 1638760 h 6445874"/>
              <a:gd name="connsiteX1059" fmla="*/ 3946960 w 8970309"/>
              <a:gd name="connsiteY1059" fmla="*/ 1614933 h 6445874"/>
              <a:gd name="connsiteX1060" fmla="*/ 3949621 w 8970309"/>
              <a:gd name="connsiteY1060" fmla="*/ 1600660 h 6445874"/>
              <a:gd name="connsiteX1061" fmla="*/ 3920193 w 8970309"/>
              <a:gd name="connsiteY1061" fmla="*/ 1614409 h 6445874"/>
              <a:gd name="connsiteX1062" fmla="*/ 3862715 w 8970309"/>
              <a:gd name="connsiteY1062" fmla="*/ 1603842 h 6445874"/>
              <a:gd name="connsiteX1063" fmla="*/ 3957921 w 8970309"/>
              <a:gd name="connsiteY1063" fmla="*/ 1545766 h 6445874"/>
              <a:gd name="connsiteX1064" fmla="*/ 4109168 w 8970309"/>
              <a:gd name="connsiteY1064" fmla="*/ 1491497 h 6445874"/>
              <a:gd name="connsiteX1065" fmla="*/ 4216406 w 8970309"/>
              <a:gd name="connsiteY1065" fmla="*/ 1483171 h 6445874"/>
              <a:gd name="connsiteX1066" fmla="*/ 4374166 w 8970309"/>
              <a:gd name="connsiteY1066" fmla="*/ 1486867 h 6445874"/>
              <a:gd name="connsiteX1067" fmla="*/ 4385471 w 8970309"/>
              <a:gd name="connsiteY1067" fmla="*/ 1484499 h 6445874"/>
              <a:gd name="connsiteX1068" fmla="*/ 4392333 w 8970309"/>
              <a:gd name="connsiteY1068" fmla="*/ 1486279 h 6445874"/>
              <a:gd name="connsiteX1069" fmla="*/ 4412311 w 8970309"/>
              <a:gd name="connsiteY1069" fmla="*/ 1479961 h 6445874"/>
              <a:gd name="connsiteX1070" fmla="*/ 4413062 w 8970309"/>
              <a:gd name="connsiteY1070" fmla="*/ 1471911 h 6445874"/>
              <a:gd name="connsiteX1071" fmla="*/ 4418352 w 8970309"/>
              <a:gd name="connsiteY1071" fmla="*/ 1453028 h 6445874"/>
              <a:gd name="connsiteX1072" fmla="*/ 4559259 w 8970309"/>
              <a:gd name="connsiteY1072" fmla="*/ 1339912 h 6445874"/>
              <a:gd name="connsiteX1073" fmla="*/ 4645679 w 8970309"/>
              <a:gd name="connsiteY1073" fmla="*/ 1326513 h 6445874"/>
              <a:gd name="connsiteX1074" fmla="*/ 4729904 w 8970309"/>
              <a:gd name="connsiteY1074" fmla="*/ 1270828 h 6445874"/>
              <a:gd name="connsiteX1075" fmla="*/ 4709255 w 8970309"/>
              <a:gd name="connsiteY1075" fmla="*/ 1297539 h 6445874"/>
              <a:gd name="connsiteX1076" fmla="*/ 4713754 w 8970309"/>
              <a:gd name="connsiteY1076" fmla="*/ 1302480 h 6445874"/>
              <a:gd name="connsiteX1077" fmla="*/ 4738908 w 8970309"/>
              <a:gd name="connsiteY1077" fmla="*/ 1280708 h 6445874"/>
              <a:gd name="connsiteX1078" fmla="*/ 4789548 w 8970309"/>
              <a:gd name="connsiteY1078" fmla="*/ 1228043 h 6445874"/>
              <a:gd name="connsiteX1079" fmla="*/ 4825160 w 8970309"/>
              <a:gd name="connsiteY1079" fmla="*/ 1222367 h 6445874"/>
              <a:gd name="connsiteX1080" fmla="*/ 4836421 w 8970309"/>
              <a:gd name="connsiteY1080" fmla="*/ 1214639 h 6445874"/>
              <a:gd name="connsiteX1081" fmla="*/ 4837067 w 8970309"/>
              <a:gd name="connsiteY1081" fmla="*/ 1208762 h 6445874"/>
              <a:gd name="connsiteX1082" fmla="*/ 4844991 w 8970309"/>
              <a:gd name="connsiteY1082" fmla="*/ 1200002 h 6445874"/>
              <a:gd name="connsiteX1083" fmla="*/ 4851094 w 8970309"/>
              <a:gd name="connsiteY1083" fmla="*/ 1199402 h 6445874"/>
              <a:gd name="connsiteX1084" fmla="*/ 4854425 w 8970309"/>
              <a:gd name="connsiteY1084" fmla="*/ 1202282 h 6445874"/>
              <a:gd name="connsiteX1085" fmla="*/ 4855493 w 8970309"/>
              <a:gd name="connsiteY1085" fmla="*/ 1201550 h 6445874"/>
              <a:gd name="connsiteX1086" fmla="*/ 4908651 w 8970309"/>
              <a:gd name="connsiteY1086" fmla="*/ 1160310 h 6445874"/>
              <a:gd name="connsiteX1087" fmla="*/ 4895144 w 8970309"/>
              <a:gd name="connsiteY1087" fmla="*/ 1145485 h 6445874"/>
              <a:gd name="connsiteX1088" fmla="*/ 4924562 w 8970309"/>
              <a:gd name="connsiteY1088" fmla="*/ 1128398 h 6445874"/>
              <a:gd name="connsiteX1089" fmla="*/ 4938067 w 8970309"/>
              <a:gd name="connsiteY1089" fmla="*/ 1143221 h 6445874"/>
              <a:gd name="connsiteX1090" fmla="*/ 4970029 w 8970309"/>
              <a:gd name="connsiteY1090" fmla="*/ 1089044 h 6445874"/>
              <a:gd name="connsiteX1091" fmla="*/ 4993209 w 8970309"/>
              <a:gd name="connsiteY1091" fmla="*/ 1095495 h 6445874"/>
              <a:gd name="connsiteX1092" fmla="*/ 5165497 w 8970309"/>
              <a:gd name="connsiteY1092" fmla="*/ 938008 h 6445874"/>
              <a:gd name="connsiteX1093" fmla="*/ 5192580 w 8970309"/>
              <a:gd name="connsiteY1093" fmla="*/ 919002 h 6445874"/>
              <a:gd name="connsiteX1094" fmla="*/ 5199309 w 8970309"/>
              <a:gd name="connsiteY1094" fmla="*/ 912375 h 6445874"/>
              <a:gd name="connsiteX1095" fmla="*/ 5242254 w 8970309"/>
              <a:gd name="connsiteY1095" fmla="*/ 879127 h 6445874"/>
              <a:gd name="connsiteX1096" fmla="*/ 5243474 w 8970309"/>
              <a:gd name="connsiteY1096" fmla="*/ 878613 h 6445874"/>
              <a:gd name="connsiteX1097" fmla="*/ 5255376 w 8970309"/>
              <a:gd name="connsiteY1097" fmla="*/ 868587 h 6445874"/>
              <a:gd name="connsiteX1098" fmla="*/ 5264196 w 8970309"/>
              <a:gd name="connsiteY1098" fmla="*/ 869889 h 6445874"/>
              <a:gd name="connsiteX1099" fmla="*/ 5292428 w 8970309"/>
              <a:gd name="connsiteY1099" fmla="*/ 858003 h 6445874"/>
              <a:gd name="connsiteX1100" fmla="*/ 5302792 w 8970309"/>
              <a:gd name="connsiteY1100" fmla="*/ 859319 h 6445874"/>
              <a:gd name="connsiteX1101" fmla="*/ 5303525 w 8970309"/>
              <a:gd name="connsiteY1101" fmla="*/ 862603 h 6445874"/>
              <a:gd name="connsiteX1102" fmla="*/ 5307596 w 8970309"/>
              <a:gd name="connsiteY1102" fmla="*/ 859389 h 6445874"/>
              <a:gd name="connsiteX1103" fmla="*/ 5369493 w 8970309"/>
              <a:gd name="connsiteY1103" fmla="*/ 796333 h 6445874"/>
              <a:gd name="connsiteX1104" fmla="*/ 5397520 w 8970309"/>
              <a:gd name="connsiteY1104" fmla="*/ 797657 h 6445874"/>
              <a:gd name="connsiteX1105" fmla="*/ 5443560 w 8970309"/>
              <a:gd name="connsiteY1105" fmla="*/ 749438 h 6445874"/>
              <a:gd name="connsiteX1106" fmla="*/ 5471974 w 8970309"/>
              <a:gd name="connsiteY1106" fmla="*/ 759731 h 6445874"/>
              <a:gd name="connsiteX1107" fmla="*/ 5516958 w 8970309"/>
              <a:gd name="connsiteY1107" fmla="*/ 720797 h 6445874"/>
              <a:gd name="connsiteX1108" fmla="*/ 5600029 w 8970309"/>
              <a:gd name="connsiteY1108" fmla="*/ 683786 h 6445874"/>
              <a:gd name="connsiteX1109" fmla="*/ 5736638 w 8970309"/>
              <a:gd name="connsiteY1109" fmla="*/ 613168 h 6445874"/>
              <a:gd name="connsiteX1110" fmla="*/ 5745293 w 8970309"/>
              <a:gd name="connsiteY1110" fmla="*/ 612480 h 6445874"/>
              <a:gd name="connsiteX1111" fmla="*/ 5571662 w 8970309"/>
              <a:gd name="connsiteY1111" fmla="*/ 760897 h 6445874"/>
              <a:gd name="connsiteX1112" fmla="*/ 5570384 w 8970309"/>
              <a:gd name="connsiteY1112" fmla="*/ 761444 h 6445874"/>
              <a:gd name="connsiteX1113" fmla="*/ 5568706 w 8970309"/>
              <a:gd name="connsiteY1113" fmla="*/ 783370 h 6445874"/>
              <a:gd name="connsiteX1114" fmla="*/ 5569277 w 8970309"/>
              <a:gd name="connsiteY1114" fmla="*/ 811452 h 6445874"/>
              <a:gd name="connsiteX1115" fmla="*/ 5587730 w 8970309"/>
              <a:gd name="connsiteY1115" fmla="*/ 813982 h 6445874"/>
              <a:gd name="connsiteX1116" fmla="*/ 5604101 w 8970309"/>
              <a:gd name="connsiteY1116" fmla="*/ 790417 h 6445874"/>
              <a:gd name="connsiteX1117" fmla="*/ 5628343 w 8970309"/>
              <a:gd name="connsiteY1117" fmla="*/ 783282 h 6445874"/>
              <a:gd name="connsiteX1118" fmla="*/ 5639466 w 8970309"/>
              <a:gd name="connsiteY1118" fmla="*/ 785145 h 6445874"/>
              <a:gd name="connsiteX1119" fmla="*/ 5666988 w 8970309"/>
              <a:gd name="connsiteY1119" fmla="*/ 775761 h 6445874"/>
              <a:gd name="connsiteX1120" fmla="*/ 5703037 w 8970309"/>
              <a:gd name="connsiteY1120" fmla="*/ 738698 h 6445874"/>
              <a:gd name="connsiteX1121" fmla="*/ 5742109 w 8970309"/>
              <a:gd name="connsiteY1121" fmla="*/ 697665 h 6445874"/>
              <a:gd name="connsiteX1122" fmla="*/ 5765354 w 8970309"/>
              <a:gd name="connsiteY1122" fmla="*/ 695960 h 6445874"/>
              <a:gd name="connsiteX1123" fmla="*/ 5885424 w 8970309"/>
              <a:gd name="connsiteY1123" fmla="*/ 604123 h 6445874"/>
              <a:gd name="connsiteX1124" fmla="*/ 5928546 w 8970309"/>
              <a:gd name="connsiteY1124" fmla="*/ 566007 h 6445874"/>
              <a:gd name="connsiteX1125" fmla="*/ 5954557 w 8970309"/>
              <a:gd name="connsiteY1125" fmla="*/ 558608 h 6445874"/>
              <a:gd name="connsiteX1126" fmla="*/ 6000731 w 8970309"/>
              <a:gd name="connsiteY1126" fmla="*/ 528840 h 6445874"/>
              <a:gd name="connsiteX1127" fmla="*/ 6023719 w 8970309"/>
              <a:gd name="connsiteY1127" fmla="*/ 525413 h 6445874"/>
              <a:gd name="connsiteX1128" fmla="*/ 6050500 w 8970309"/>
              <a:gd name="connsiteY1128" fmla="*/ 523181 h 6445874"/>
              <a:gd name="connsiteX1129" fmla="*/ 6076482 w 8970309"/>
              <a:gd name="connsiteY1129" fmla="*/ 503463 h 6445874"/>
              <a:gd name="connsiteX1130" fmla="*/ 6079247 w 8970309"/>
              <a:gd name="connsiteY1130" fmla="*/ 497770 h 6445874"/>
              <a:gd name="connsiteX1131" fmla="*/ 6076366 w 8970309"/>
              <a:gd name="connsiteY1131" fmla="*/ 454189 h 6445874"/>
              <a:gd name="connsiteX1132" fmla="*/ 6097556 w 8970309"/>
              <a:gd name="connsiteY1132" fmla="*/ 438706 h 6445874"/>
              <a:gd name="connsiteX1133" fmla="*/ 6108966 w 8970309"/>
              <a:gd name="connsiteY1133" fmla="*/ 454611 h 6445874"/>
              <a:gd name="connsiteX1134" fmla="*/ 6109793 w 8970309"/>
              <a:gd name="connsiteY1134" fmla="*/ 484415 h 6445874"/>
              <a:gd name="connsiteX1135" fmla="*/ 6133921 w 8970309"/>
              <a:gd name="connsiteY1135" fmla="*/ 428005 h 6445874"/>
              <a:gd name="connsiteX1136" fmla="*/ 6170454 w 8970309"/>
              <a:gd name="connsiteY1136" fmla="*/ 382069 h 6445874"/>
              <a:gd name="connsiteX1137" fmla="*/ 6179927 w 8970309"/>
              <a:gd name="connsiteY1137" fmla="*/ 380437 h 6445874"/>
              <a:gd name="connsiteX1138" fmla="*/ 6184116 w 8970309"/>
              <a:gd name="connsiteY1138" fmla="*/ 388834 h 6445874"/>
              <a:gd name="connsiteX1139" fmla="*/ 6175845 w 8970309"/>
              <a:gd name="connsiteY1139" fmla="*/ 418234 h 6445874"/>
              <a:gd name="connsiteX1140" fmla="*/ 6164809 w 8970309"/>
              <a:gd name="connsiteY1140" fmla="*/ 453327 h 6445874"/>
              <a:gd name="connsiteX1141" fmla="*/ 6218371 w 8970309"/>
              <a:gd name="connsiteY1141" fmla="*/ 448864 h 6445874"/>
              <a:gd name="connsiteX1142" fmla="*/ 6185857 w 8970309"/>
              <a:gd name="connsiteY1142" fmla="*/ 485398 h 6445874"/>
              <a:gd name="connsiteX1143" fmla="*/ 6172084 w 8970309"/>
              <a:gd name="connsiteY1143" fmla="*/ 538504 h 6445874"/>
              <a:gd name="connsiteX1144" fmla="*/ 6183464 w 8970309"/>
              <a:gd name="connsiteY1144" fmla="*/ 542089 h 6445874"/>
              <a:gd name="connsiteX1145" fmla="*/ 6201602 w 8970309"/>
              <a:gd name="connsiteY1145" fmla="*/ 518260 h 6445874"/>
              <a:gd name="connsiteX1146" fmla="*/ 6250116 w 8970309"/>
              <a:gd name="connsiteY1146" fmla="*/ 516309 h 6445874"/>
              <a:gd name="connsiteX1147" fmla="*/ 6253652 w 8970309"/>
              <a:gd name="connsiteY1147" fmla="*/ 515782 h 6445874"/>
              <a:gd name="connsiteX1148" fmla="*/ 6316454 w 8970309"/>
              <a:gd name="connsiteY1148" fmla="*/ 464170 h 6445874"/>
              <a:gd name="connsiteX1149" fmla="*/ 6395299 w 8970309"/>
              <a:gd name="connsiteY1149" fmla="*/ 430383 h 6445874"/>
              <a:gd name="connsiteX1150" fmla="*/ 6418655 w 8970309"/>
              <a:gd name="connsiteY1150" fmla="*/ 410216 h 6445874"/>
              <a:gd name="connsiteX1151" fmla="*/ 6419589 w 8970309"/>
              <a:gd name="connsiteY1151" fmla="*/ 406589 h 6445874"/>
              <a:gd name="connsiteX1152" fmla="*/ 6464272 w 8970309"/>
              <a:gd name="connsiteY1152" fmla="*/ 365686 h 6445874"/>
              <a:gd name="connsiteX1153" fmla="*/ 6489254 w 8970309"/>
              <a:gd name="connsiteY1153" fmla="*/ 359669 h 6445874"/>
              <a:gd name="connsiteX1154" fmla="*/ 6535243 w 8970309"/>
              <a:gd name="connsiteY1154" fmla="*/ 329266 h 6445874"/>
              <a:gd name="connsiteX1155" fmla="*/ 6542656 w 8970309"/>
              <a:gd name="connsiteY1155" fmla="*/ 331204 h 6445874"/>
              <a:gd name="connsiteX1156" fmla="*/ 6560225 w 8970309"/>
              <a:gd name="connsiteY1156" fmla="*/ 323249 h 6445874"/>
              <a:gd name="connsiteX1157" fmla="*/ 6589953 w 8970309"/>
              <a:gd name="connsiteY1157" fmla="*/ 311303 h 6445874"/>
              <a:gd name="connsiteX1158" fmla="*/ 6631785 w 8970309"/>
              <a:gd name="connsiteY1158" fmla="*/ 308496 h 6445874"/>
              <a:gd name="connsiteX1159" fmla="*/ 6685881 w 8970309"/>
              <a:gd name="connsiteY1159" fmla="*/ 275433 h 6445874"/>
              <a:gd name="connsiteX1160" fmla="*/ 6704143 w 8970309"/>
              <a:gd name="connsiteY1160" fmla="*/ 262879 h 6445874"/>
              <a:gd name="connsiteX1161" fmla="*/ 6784605 w 8970309"/>
              <a:gd name="connsiteY1161" fmla="*/ 214598 h 6445874"/>
              <a:gd name="connsiteX1162" fmla="*/ 6866374 w 8970309"/>
              <a:gd name="connsiteY1162" fmla="*/ 176820 h 6445874"/>
              <a:gd name="connsiteX1163" fmla="*/ 6876532 w 8970309"/>
              <a:gd name="connsiteY1163" fmla="*/ 166926 h 6445874"/>
              <a:gd name="connsiteX1164" fmla="*/ 6900154 w 8970309"/>
              <a:gd name="connsiteY1164" fmla="*/ 163543 h 6445874"/>
              <a:gd name="connsiteX1165" fmla="*/ 6916951 w 8970309"/>
              <a:gd name="connsiteY1165" fmla="*/ 179886 h 6445874"/>
              <a:gd name="connsiteX1166" fmla="*/ 6914978 w 8970309"/>
              <a:gd name="connsiteY1166" fmla="*/ 167419 h 6445874"/>
              <a:gd name="connsiteX1167" fmla="*/ 6919828 w 8970309"/>
              <a:gd name="connsiteY1167" fmla="*/ 135223 h 6445874"/>
              <a:gd name="connsiteX1168" fmla="*/ 6949398 w 8970309"/>
              <a:gd name="connsiteY1168" fmla="*/ 162675 h 6445874"/>
              <a:gd name="connsiteX1169" fmla="*/ 6936470 w 8970309"/>
              <a:gd name="connsiteY1169" fmla="*/ 190965 h 6445874"/>
              <a:gd name="connsiteX1170" fmla="*/ 6927618 w 8970309"/>
              <a:gd name="connsiteY1170" fmla="*/ 211359 h 6445874"/>
              <a:gd name="connsiteX1171" fmla="*/ 6949855 w 8970309"/>
              <a:gd name="connsiteY1171" fmla="*/ 217174 h 6445874"/>
              <a:gd name="connsiteX1172" fmla="*/ 6966731 w 8970309"/>
              <a:gd name="connsiteY1172" fmla="*/ 213818 h 6445874"/>
              <a:gd name="connsiteX1173" fmla="*/ 6964627 w 8970309"/>
              <a:gd name="connsiteY1173" fmla="*/ 234183 h 6445874"/>
              <a:gd name="connsiteX1174" fmla="*/ 6945304 w 8970309"/>
              <a:gd name="connsiteY1174" fmla="*/ 343267 h 6445874"/>
              <a:gd name="connsiteX1175" fmla="*/ 7025230 w 8970309"/>
              <a:gd name="connsiteY1175" fmla="*/ 260189 h 6445874"/>
              <a:gd name="connsiteX1176" fmla="*/ 7058958 w 8970309"/>
              <a:gd name="connsiteY1176" fmla="*/ 260044 h 6445874"/>
              <a:gd name="connsiteX1177" fmla="*/ 7062186 w 8970309"/>
              <a:gd name="connsiteY1177" fmla="*/ 296146 h 6445874"/>
              <a:gd name="connsiteX1178" fmla="*/ 7040300 w 8970309"/>
              <a:gd name="connsiteY1178" fmla="*/ 371097 h 6445874"/>
              <a:gd name="connsiteX1179" fmla="*/ 7030219 w 8970309"/>
              <a:gd name="connsiteY1179" fmla="*/ 412065 h 6445874"/>
              <a:gd name="connsiteX1180" fmla="*/ 7031807 w 8970309"/>
              <a:gd name="connsiteY1180" fmla="*/ 410279 h 6445874"/>
              <a:gd name="connsiteX1181" fmla="*/ 7094216 w 8970309"/>
              <a:gd name="connsiteY1181" fmla="*/ 338705 h 6445874"/>
              <a:gd name="connsiteX1182" fmla="*/ 7098412 w 8970309"/>
              <a:gd name="connsiteY1182" fmla="*/ 332820 h 6445874"/>
              <a:gd name="connsiteX1183" fmla="*/ 7120417 w 8970309"/>
              <a:gd name="connsiteY1183" fmla="*/ 279020 h 6445874"/>
              <a:gd name="connsiteX1184" fmla="*/ 7151128 w 8970309"/>
              <a:gd name="connsiteY1184" fmla="*/ 250908 h 6445874"/>
              <a:gd name="connsiteX1185" fmla="*/ 7168298 w 8970309"/>
              <a:gd name="connsiteY1185" fmla="*/ 246772 h 6445874"/>
              <a:gd name="connsiteX1186" fmla="*/ 7199906 w 8970309"/>
              <a:gd name="connsiteY1186" fmla="*/ 225876 h 6445874"/>
              <a:gd name="connsiteX1187" fmla="*/ 7205001 w 8970309"/>
              <a:gd name="connsiteY1187" fmla="*/ 227208 h 6445874"/>
              <a:gd name="connsiteX1188" fmla="*/ 7217076 w 8970309"/>
              <a:gd name="connsiteY1188" fmla="*/ 221740 h 6445874"/>
              <a:gd name="connsiteX1189" fmla="*/ 7237508 w 8970309"/>
              <a:gd name="connsiteY1189" fmla="*/ 213530 h 6445874"/>
              <a:gd name="connsiteX1190" fmla="*/ 7266259 w 8970309"/>
              <a:gd name="connsiteY1190" fmla="*/ 211601 h 6445874"/>
              <a:gd name="connsiteX1191" fmla="*/ 7303439 w 8970309"/>
              <a:gd name="connsiteY1191" fmla="*/ 188876 h 6445874"/>
              <a:gd name="connsiteX1192" fmla="*/ 7315990 w 8970309"/>
              <a:gd name="connsiteY1192" fmla="*/ 180248 h 6445874"/>
              <a:gd name="connsiteX1193" fmla="*/ 7371292 w 8970309"/>
              <a:gd name="connsiteY1193" fmla="*/ 147065 h 6445874"/>
              <a:gd name="connsiteX1194" fmla="*/ 7427491 w 8970309"/>
              <a:gd name="connsiteY1194" fmla="*/ 121100 h 6445874"/>
              <a:gd name="connsiteX1195" fmla="*/ 7434474 w 8970309"/>
              <a:gd name="connsiteY1195" fmla="*/ 114300 h 6445874"/>
              <a:gd name="connsiteX1196" fmla="*/ 7450709 w 8970309"/>
              <a:gd name="connsiteY1196" fmla="*/ 111975 h 6445874"/>
              <a:gd name="connsiteX1197" fmla="*/ 7462254 w 8970309"/>
              <a:gd name="connsiteY1197" fmla="*/ 123207 h 6445874"/>
              <a:gd name="connsiteX1198" fmla="*/ 7460897 w 8970309"/>
              <a:gd name="connsiteY1198" fmla="*/ 114639 h 6445874"/>
              <a:gd name="connsiteX1199" fmla="*/ 7464231 w 8970309"/>
              <a:gd name="connsiteY1199" fmla="*/ 92510 h 6445874"/>
              <a:gd name="connsiteX1200" fmla="*/ 7484554 w 8970309"/>
              <a:gd name="connsiteY1200" fmla="*/ 111378 h 6445874"/>
              <a:gd name="connsiteX1201" fmla="*/ 7475669 w 8970309"/>
              <a:gd name="connsiteY1201" fmla="*/ 130822 h 6445874"/>
              <a:gd name="connsiteX1202" fmla="*/ 7469585 w 8970309"/>
              <a:gd name="connsiteY1202" fmla="*/ 144839 h 6445874"/>
              <a:gd name="connsiteX1203" fmla="*/ 7484868 w 8970309"/>
              <a:gd name="connsiteY1203" fmla="*/ 148835 h 6445874"/>
              <a:gd name="connsiteX1204" fmla="*/ 7496468 w 8970309"/>
              <a:gd name="connsiteY1204" fmla="*/ 146529 h 6445874"/>
              <a:gd name="connsiteX1205" fmla="*/ 7495021 w 8970309"/>
              <a:gd name="connsiteY1205" fmla="*/ 160525 h 6445874"/>
              <a:gd name="connsiteX1206" fmla="*/ 7481740 w 8970309"/>
              <a:gd name="connsiteY1206" fmla="*/ 235499 h 6445874"/>
              <a:gd name="connsiteX1207" fmla="*/ 7536673 w 8970309"/>
              <a:gd name="connsiteY1207" fmla="*/ 178400 h 6445874"/>
              <a:gd name="connsiteX1208" fmla="*/ 7559854 w 8970309"/>
              <a:gd name="connsiteY1208" fmla="*/ 178300 h 6445874"/>
              <a:gd name="connsiteX1209" fmla="*/ 7562073 w 8970309"/>
              <a:gd name="connsiteY1209" fmla="*/ 203112 h 6445874"/>
              <a:gd name="connsiteX1210" fmla="*/ 7547032 w 8970309"/>
              <a:gd name="connsiteY1210" fmla="*/ 254627 h 6445874"/>
              <a:gd name="connsiteX1211" fmla="*/ 7519842 w 8970309"/>
              <a:gd name="connsiteY1211" fmla="*/ 329659 h 6445874"/>
              <a:gd name="connsiteX1212" fmla="*/ 7516527 w 8970309"/>
              <a:gd name="connsiteY1212" fmla="*/ 347275 h 6445874"/>
              <a:gd name="connsiteX1213" fmla="*/ 7518693 w 8970309"/>
              <a:gd name="connsiteY1213" fmla="*/ 380162 h 6445874"/>
              <a:gd name="connsiteX1214" fmla="*/ 7553986 w 8970309"/>
              <a:gd name="connsiteY1214" fmla="*/ 346739 h 6445874"/>
              <a:gd name="connsiteX1215" fmla="*/ 7587210 w 8970309"/>
              <a:gd name="connsiteY1215" fmla="*/ 315369 h 6445874"/>
              <a:gd name="connsiteX1216" fmla="*/ 7595768 w 8970309"/>
              <a:gd name="connsiteY1216" fmla="*/ 302711 h 6445874"/>
              <a:gd name="connsiteX1217" fmla="*/ 7616819 w 8970309"/>
              <a:gd name="connsiteY1217" fmla="*/ 254835 h 6445874"/>
              <a:gd name="connsiteX1218" fmla="*/ 7612121 w 8970309"/>
              <a:gd name="connsiteY1218" fmla="*/ 260853 h 6445874"/>
              <a:gd name="connsiteX1219" fmla="*/ 7602001 w 8970309"/>
              <a:gd name="connsiteY1219" fmla="*/ 267617 h 6445874"/>
              <a:gd name="connsiteX1220" fmla="*/ 7605976 w 8970309"/>
              <a:gd name="connsiteY1220" fmla="*/ 256330 h 6445874"/>
              <a:gd name="connsiteX1221" fmla="*/ 7599832 w 8970309"/>
              <a:gd name="connsiteY1221" fmla="*/ 251806 h 6445874"/>
              <a:gd name="connsiteX1222" fmla="*/ 7614650 w 8970309"/>
              <a:gd name="connsiteY1222" fmla="*/ 239023 h 6445874"/>
              <a:gd name="connsiteX1223" fmla="*/ 7619348 w 8970309"/>
              <a:gd name="connsiteY1223" fmla="*/ 233005 h 6445874"/>
              <a:gd name="connsiteX1224" fmla="*/ 7629468 w 8970309"/>
              <a:gd name="connsiteY1224" fmla="*/ 226240 h 6445874"/>
              <a:gd name="connsiteX1225" fmla="*/ 7626215 w 8970309"/>
              <a:gd name="connsiteY1225" fmla="*/ 242800 h 6445874"/>
              <a:gd name="connsiteX1226" fmla="*/ 7643925 w 8970309"/>
              <a:gd name="connsiteY1226" fmla="*/ 251099 h 6445874"/>
              <a:gd name="connsiteX1227" fmla="*/ 7639274 w 8970309"/>
              <a:gd name="connsiteY1227" fmla="*/ 260592 h 6445874"/>
              <a:gd name="connsiteX1228" fmla="*/ 7641167 w 8970309"/>
              <a:gd name="connsiteY1228" fmla="*/ 257603 h 6445874"/>
              <a:gd name="connsiteX1229" fmla="*/ 7652090 w 8970309"/>
              <a:gd name="connsiteY1229" fmla="*/ 252275 h 6445874"/>
              <a:gd name="connsiteX1230" fmla="*/ 7676458 w 8970309"/>
              <a:gd name="connsiteY1230" fmla="*/ 233029 h 6445874"/>
              <a:gd name="connsiteX1231" fmla="*/ 7690087 w 8970309"/>
              <a:gd name="connsiteY1231" fmla="*/ 226877 h 6445874"/>
              <a:gd name="connsiteX1232" fmla="*/ 7701230 w 8970309"/>
              <a:gd name="connsiteY1232" fmla="*/ 212408 h 6445874"/>
              <a:gd name="connsiteX1233" fmla="*/ 7716472 w 8970309"/>
              <a:gd name="connsiteY1233" fmla="*/ 200759 h 6445874"/>
              <a:gd name="connsiteX1234" fmla="*/ 7717776 w 8970309"/>
              <a:gd name="connsiteY1234" fmla="*/ 199674 h 6445874"/>
              <a:gd name="connsiteX1235" fmla="*/ 7767693 w 8970309"/>
              <a:gd name="connsiteY1235" fmla="*/ 170584 h 6445874"/>
              <a:gd name="connsiteX1236" fmla="*/ 7782779 w 8970309"/>
              <a:gd name="connsiteY1236" fmla="*/ 139334 h 6445874"/>
              <a:gd name="connsiteX1237" fmla="*/ 7792931 w 8970309"/>
              <a:gd name="connsiteY1237" fmla="*/ 121537 h 6445874"/>
              <a:gd name="connsiteX1238" fmla="*/ 7837662 w 8970309"/>
              <a:gd name="connsiteY1238" fmla="*/ 83264 h 6445874"/>
              <a:gd name="connsiteX1239" fmla="*/ 7859237 w 8970309"/>
              <a:gd name="connsiteY1239" fmla="*/ 60113 h 6445874"/>
              <a:gd name="connsiteX1240" fmla="*/ 7884600 w 8970309"/>
              <a:gd name="connsiteY1240" fmla="*/ 44193 h 6445874"/>
              <a:gd name="connsiteX1241" fmla="*/ 7936318 w 8970309"/>
              <a:gd name="connsiteY1241" fmla="*/ 15682 h 6445874"/>
              <a:gd name="connsiteX1242" fmla="*/ 7955746 w 8970309"/>
              <a:gd name="connsiteY1242" fmla="*/ 678 h 644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Lst>
            <a:rect l="l" t="t" r="r" b="b"/>
            <a:pathLst>
              <a:path w="8970309" h="6445874">
                <a:moveTo>
                  <a:pt x="3453091" y="5945589"/>
                </a:moveTo>
                <a:lnTo>
                  <a:pt x="3452940" y="5951019"/>
                </a:lnTo>
                <a:cubicBezTo>
                  <a:pt x="3451526" y="5954451"/>
                  <a:pt x="3451315" y="5953210"/>
                  <a:pt x="3452008" y="5949506"/>
                </a:cubicBezTo>
                <a:close/>
                <a:moveTo>
                  <a:pt x="3217430" y="5821774"/>
                </a:moveTo>
                <a:lnTo>
                  <a:pt x="3217279" y="5827202"/>
                </a:lnTo>
                <a:cubicBezTo>
                  <a:pt x="3215866" y="5830635"/>
                  <a:pt x="3215655" y="5829394"/>
                  <a:pt x="3216347" y="5825690"/>
                </a:cubicBezTo>
                <a:close/>
                <a:moveTo>
                  <a:pt x="4264048" y="5267201"/>
                </a:moveTo>
                <a:lnTo>
                  <a:pt x="4259496" y="5269727"/>
                </a:lnTo>
                <a:cubicBezTo>
                  <a:pt x="4251612" y="5271580"/>
                  <a:pt x="4245246" y="5268805"/>
                  <a:pt x="4237362" y="5270657"/>
                </a:cubicBezTo>
                <a:cubicBezTo>
                  <a:pt x="4233420" y="5271583"/>
                  <a:pt x="4229099" y="5273665"/>
                  <a:pt x="4224020" y="5278062"/>
                </a:cubicBezTo>
                <a:cubicBezTo>
                  <a:pt x="4183301" y="5321677"/>
                  <a:pt x="4137833" y="5361030"/>
                  <a:pt x="4078761" y="5394946"/>
                </a:cubicBezTo>
                <a:lnTo>
                  <a:pt x="4008140" y="5456069"/>
                </a:lnTo>
                <a:cubicBezTo>
                  <a:pt x="3998554" y="5455993"/>
                  <a:pt x="3994053" y="5451052"/>
                  <a:pt x="3989550" y="5446111"/>
                </a:cubicBezTo>
                <a:cubicBezTo>
                  <a:pt x="3974890" y="5449961"/>
                  <a:pt x="3933255" y="5512511"/>
                  <a:pt x="3903265" y="5538467"/>
                </a:cubicBezTo>
                <a:cubicBezTo>
                  <a:pt x="3907530" y="5543148"/>
                  <a:pt x="3916297" y="5552770"/>
                  <a:pt x="3915717" y="5562577"/>
                </a:cubicBezTo>
                <a:cubicBezTo>
                  <a:pt x="3930710" y="5549599"/>
                  <a:pt x="3946189" y="5536202"/>
                  <a:pt x="3960366" y="5532770"/>
                </a:cubicBezTo>
                <a:cubicBezTo>
                  <a:pt x="3954957" y="5545824"/>
                  <a:pt x="3963960" y="5555707"/>
                  <a:pt x="3962570" y="5574120"/>
                </a:cubicBezTo>
                <a:cubicBezTo>
                  <a:pt x="3956914" y="5587853"/>
                  <a:pt x="3936599" y="5605436"/>
                  <a:pt x="3940766" y="5619505"/>
                </a:cubicBezTo>
                <a:cubicBezTo>
                  <a:pt x="3949869" y="5620000"/>
                  <a:pt x="3949869" y="5620000"/>
                  <a:pt x="3964528" y="5616150"/>
                </a:cubicBezTo>
                <a:cubicBezTo>
                  <a:pt x="3970184" y="5602417"/>
                  <a:pt x="3970756" y="5593549"/>
                  <a:pt x="3986234" y="5580152"/>
                </a:cubicBezTo>
                <a:cubicBezTo>
                  <a:pt x="3999839" y="5585588"/>
                  <a:pt x="3990499" y="5584834"/>
                  <a:pt x="4009996" y="5576796"/>
                </a:cubicBezTo>
                <a:cubicBezTo>
                  <a:pt x="4011722" y="5549255"/>
                  <a:pt x="4051869" y="5514507"/>
                  <a:pt x="4077022" y="5492737"/>
                </a:cubicBezTo>
                <a:lnTo>
                  <a:pt x="4090291" y="5507301"/>
                </a:lnTo>
                <a:lnTo>
                  <a:pt x="4095611" y="5502695"/>
                </a:lnTo>
                <a:cubicBezTo>
                  <a:pt x="4104419" y="5462512"/>
                  <a:pt x="4195960" y="5371073"/>
                  <a:pt x="4281157" y="5303317"/>
                </a:cubicBezTo>
                <a:lnTo>
                  <a:pt x="4295668" y="5292440"/>
                </a:lnTo>
                <a:lnTo>
                  <a:pt x="4286639" y="5286294"/>
                </a:lnTo>
                <a:close/>
                <a:moveTo>
                  <a:pt x="4364265" y="5244788"/>
                </a:moveTo>
                <a:lnTo>
                  <a:pt x="4336342" y="5259447"/>
                </a:lnTo>
                <a:cubicBezTo>
                  <a:pt x="4331156" y="5262575"/>
                  <a:pt x="4326305" y="5266228"/>
                  <a:pt x="4322116" y="5270977"/>
                </a:cubicBezTo>
                <a:lnTo>
                  <a:pt x="4320504" y="5273823"/>
                </a:lnTo>
                <a:lnTo>
                  <a:pt x="4330801" y="5266105"/>
                </a:lnTo>
                <a:close/>
                <a:moveTo>
                  <a:pt x="4382300" y="5103514"/>
                </a:moveTo>
                <a:lnTo>
                  <a:pt x="4363197" y="5111801"/>
                </a:lnTo>
                <a:cubicBezTo>
                  <a:pt x="4355384" y="5116369"/>
                  <a:pt x="4348415" y="5122371"/>
                  <a:pt x="4342987" y="5131370"/>
                </a:cubicBezTo>
                <a:lnTo>
                  <a:pt x="4340784" y="5148086"/>
                </a:lnTo>
                <a:close/>
                <a:moveTo>
                  <a:pt x="4800809" y="4684910"/>
                </a:moveTo>
                <a:cubicBezTo>
                  <a:pt x="4774572" y="4691722"/>
                  <a:pt x="4749581" y="4718062"/>
                  <a:pt x="4719472" y="4744122"/>
                </a:cubicBezTo>
                <a:cubicBezTo>
                  <a:pt x="4717982" y="4771924"/>
                  <a:pt x="4669166" y="4787662"/>
                  <a:pt x="4654074" y="4810027"/>
                </a:cubicBezTo>
                <a:cubicBezTo>
                  <a:pt x="4647438" y="4820073"/>
                  <a:pt x="4638380" y="4831140"/>
                  <a:pt x="4627789" y="4843002"/>
                </a:cubicBezTo>
                <a:lnTo>
                  <a:pt x="4618538" y="4852846"/>
                </a:lnTo>
                <a:lnTo>
                  <a:pt x="4649647" y="4861997"/>
                </a:lnTo>
                <a:cubicBezTo>
                  <a:pt x="4661876" y="4866463"/>
                  <a:pt x="4674874" y="4864782"/>
                  <a:pt x="4679178" y="4855908"/>
                </a:cubicBezTo>
                <a:cubicBezTo>
                  <a:pt x="4697925" y="4808111"/>
                  <a:pt x="4769985" y="4794251"/>
                  <a:pt x="4768192" y="4731720"/>
                </a:cubicBezTo>
                <a:cubicBezTo>
                  <a:pt x="4784917" y="4725776"/>
                  <a:pt x="4790659" y="4705372"/>
                  <a:pt x="4800353" y="4688522"/>
                </a:cubicBezTo>
                <a:lnTo>
                  <a:pt x="4803745" y="4684957"/>
                </a:lnTo>
                <a:close/>
                <a:moveTo>
                  <a:pt x="5001080" y="4519480"/>
                </a:moveTo>
                <a:lnTo>
                  <a:pt x="4994443" y="4521773"/>
                </a:lnTo>
                <a:cubicBezTo>
                  <a:pt x="4988473" y="4522580"/>
                  <a:pt x="4981348" y="4522119"/>
                  <a:pt x="4971480" y="4526006"/>
                </a:cubicBezTo>
                <a:cubicBezTo>
                  <a:pt x="4980150" y="4545016"/>
                  <a:pt x="4980150" y="4545016"/>
                  <a:pt x="4968936" y="4563095"/>
                </a:cubicBezTo>
                <a:cubicBezTo>
                  <a:pt x="4940909" y="4561769"/>
                  <a:pt x="4934682" y="4584370"/>
                  <a:pt x="4933528" y="4603043"/>
                </a:cubicBezTo>
                <a:lnTo>
                  <a:pt x="4920021" y="4588220"/>
                </a:lnTo>
                <a:cubicBezTo>
                  <a:pt x="4904618" y="4605971"/>
                  <a:pt x="4889275" y="4623553"/>
                  <a:pt x="4873915" y="4640046"/>
                </a:cubicBezTo>
                <a:lnTo>
                  <a:pt x="4847772" y="4665664"/>
                </a:lnTo>
                <a:lnTo>
                  <a:pt x="4856229" y="4666642"/>
                </a:lnTo>
                <a:cubicBezTo>
                  <a:pt x="4874767" y="4671805"/>
                  <a:pt x="4881753" y="4641410"/>
                  <a:pt x="4899055" y="4630854"/>
                </a:cubicBezTo>
                <a:cubicBezTo>
                  <a:pt x="4933657" y="4609742"/>
                  <a:pt x="4960950" y="4583147"/>
                  <a:pt x="4982367" y="4552398"/>
                </a:cubicBezTo>
                <a:close/>
                <a:moveTo>
                  <a:pt x="6156612" y="3497235"/>
                </a:moveTo>
                <a:cubicBezTo>
                  <a:pt x="6162286" y="3525486"/>
                  <a:pt x="6147444" y="3538270"/>
                  <a:pt x="6125503" y="3547520"/>
                </a:cubicBezTo>
                <a:cubicBezTo>
                  <a:pt x="6114728" y="3550928"/>
                  <a:pt x="6110661" y="3560304"/>
                  <a:pt x="6106594" y="3569680"/>
                </a:cubicBezTo>
                <a:cubicBezTo>
                  <a:pt x="6094787" y="3595372"/>
                  <a:pt x="6080069" y="3599448"/>
                  <a:pt x="6059946" y="3581544"/>
                </a:cubicBezTo>
                <a:cubicBezTo>
                  <a:pt x="6048635" y="3572409"/>
                  <a:pt x="6045353" y="3576914"/>
                  <a:pt x="6044837" y="3588056"/>
                </a:cubicBezTo>
                <a:cubicBezTo>
                  <a:pt x="6042482" y="3602668"/>
                  <a:pt x="6036970" y="3613079"/>
                  <a:pt x="6017651" y="3613988"/>
                </a:cubicBezTo>
                <a:cubicBezTo>
                  <a:pt x="6018827" y="3606683"/>
                  <a:pt x="6021058" y="3600777"/>
                  <a:pt x="6021841" y="3595907"/>
                </a:cubicBezTo>
                <a:cubicBezTo>
                  <a:pt x="6022823" y="3589819"/>
                  <a:pt x="6021997" y="3585023"/>
                  <a:pt x="6019317" y="3581826"/>
                </a:cubicBezTo>
                <a:lnTo>
                  <a:pt x="6013970" y="3580067"/>
                </a:lnTo>
                <a:lnTo>
                  <a:pt x="6003085" y="3589489"/>
                </a:lnTo>
                <a:lnTo>
                  <a:pt x="5992317" y="3583721"/>
                </a:lnTo>
                <a:lnTo>
                  <a:pt x="5990427" y="3592553"/>
                </a:lnTo>
                <a:cubicBezTo>
                  <a:pt x="5991498" y="3617638"/>
                  <a:pt x="5980475" y="3638458"/>
                  <a:pt x="5971949" y="3659645"/>
                </a:cubicBezTo>
                <a:cubicBezTo>
                  <a:pt x="5968275" y="3666585"/>
                  <a:pt x="5964074" y="3672826"/>
                  <a:pt x="5958771" y="3677970"/>
                </a:cubicBezTo>
                <a:lnTo>
                  <a:pt x="5955005" y="3680206"/>
                </a:lnTo>
                <a:lnTo>
                  <a:pt x="5954905" y="3684855"/>
                </a:lnTo>
                <a:cubicBezTo>
                  <a:pt x="5956306" y="3691259"/>
                  <a:pt x="5958210" y="3698333"/>
                  <a:pt x="5957514" y="3707539"/>
                </a:cubicBezTo>
                <a:cubicBezTo>
                  <a:pt x="5951859" y="3721273"/>
                  <a:pt x="5931543" y="3738856"/>
                  <a:pt x="5935711" y="3752925"/>
                </a:cubicBezTo>
                <a:cubicBezTo>
                  <a:pt x="5944813" y="3753420"/>
                  <a:pt x="5944813" y="3753420"/>
                  <a:pt x="5959473" y="3749569"/>
                </a:cubicBezTo>
                <a:cubicBezTo>
                  <a:pt x="5965127" y="3735836"/>
                  <a:pt x="5965701" y="3726969"/>
                  <a:pt x="5981179" y="3713572"/>
                </a:cubicBezTo>
                <a:cubicBezTo>
                  <a:pt x="5994783" y="3719007"/>
                  <a:pt x="5985443" y="3718253"/>
                  <a:pt x="6004940" y="3710216"/>
                </a:cubicBezTo>
                <a:cubicBezTo>
                  <a:pt x="6006666" y="3682675"/>
                  <a:pt x="6046813" y="3647927"/>
                  <a:pt x="6071966" y="3626157"/>
                </a:cubicBezTo>
                <a:lnTo>
                  <a:pt x="6085235" y="3640721"/>
                </a:lnTo>
                <a:lnTo>
                  <a:pt x="6090556" y="3636115"/>
                </a:lnTo>
                <a:cubicBezTo>
                  <a:pt x="6094079" y="3620042"/>
                  <a:pt x="6110840" y="3595767"/>
                  <a:pt x="6135136" y="3568088"/>
                </a:cubicBezTo>
                <a:lnTo>
                  <a:pt x="6187777" y="3516234"/>
                </a:lnTo>
                <a:lnTo>
                  <a:pt x="6183325" y="3516882"/>
                </a:lnTo>
                <a:cubicBezTo>
                  <a:pt x="6173682" y="3516249"/>
                  <a:pt x="6164640" y="3510874"/>
                  <a:pt x="6156612" y="3497235"/>
                </a:cubicBezTo>
                <a:close/>
                <a:moveTo>
                  <a:pt x="6269344" y="3442402"/>
                </a:moveTo>
                <a:lnTo>
                  <a:pt x="6267465" y="3442890"/>
                </a:lnTo>
                <a:cubicBezTo>
                  <a:pt x="6256626" y="3447691"/>
                  <a:pt x="6246609" y="3454326"/>
                  <a:pt x="6237546" y="3462970"/>
                </a:cubicBezTo>
                <a:lnTo>
                  <a:pt x="6227751" y="3477271"/>
                </a:lnTo>
                <a:close/>
                <a:moveTo>
                  <a:pt x="1448495" y="3333881"/>
                </a:moveTo>
                <a:lnTo>
                  <a:pt x="1434277" y="3345094"/>
                </a:lnTo>
                <a:lnTo>
                  <a:pt x="1435930" y="3350579"/>
                </a:lnTo>
                <a:lnTo>
                  <a:pt x="1443945" y="3348440"/>
                </a:lnTo>
                <a:cubicBezTo>
                  <a:pt x="1449473" y="3348183"/>
                  <a:pt x="1455662" y="3349061"/>
                  <a:pt x="1462681" y="3351297"/>
                </a:cubicBezTo>
                <a:cubicBezTo>
                  <a:pt x="1456229" y="3346580"/>
                  <a:pt x="1451908" y="3341871"/>
                  <a:pt x="1449269" y="3337165"/>
                </a:cubicBezTo>
                <a:close/>
                <a:moveTo>
                  <a:pt x="1225942" y="3295747"/>
                </a:moveTo>
                <a:lnTo>
                  <a:pt x="1183647" y="3327804"/>
                </a:lnTo>
                <a:cubicBezTo>
                  <a:pt x="1136210" y="3350921"/>
                  <a:pt x="1113928" y="3404668"/>
                  <a:pt x="1068923" y="3434264"/>
                </a:cubicBezTo>
                <a:cubicBezTo>
                  <a:pt x="1065046" y="3440090"/>
                  <a:pt x="1060807" y="3448994"/>
                  <a:pt x="1054494" y="3448341"/>
                </a:cubicBezTo>
                <a:cubicBezTo>
                  <a:pt x="1006791" y="3446518"/>
                  <a:pt x="1001732" y="3489590"/>
                  <a:pt x="982701" y="3515647"/>
                </a:cubicBezTo>
                <a:cubicBezTo>
                  <a:pt x="960151" y="3544455"/>
                  <a:pt x="929218" y="3563051"/>
                  <a:pt x="898285" y="3581647"/>
                </a:cubicBezTo>
                <a:cubicBezTo>
                  <a:pt x="891612" y="3584071"/>
                  <a:pt x="890888" y="3590225"/>
                  <a:pt x="893321" y="3596704"/>
                </a:cubicBezTo>
                <a:cubicBezTo>
                  <a:pt x="890794" y="3618241"/>
                  <a:pt x="868339" y="3619032"/>
                  <a:pt x="866267" y="3609475"/>
                </a:cubicBezTo>
                <a:cubicBezTo>
                  <a:pt x="860002" y="3594813"/>
                  <a:pt x="853172" y="3591770"/>
                  <a:pt x="846194" y="3593383"/>
                </a:cubicBezTo>
                <a:lnTo>
                  <a:pt x="844968" y="3593970"/>
                </a:lnTo>
                <a:lnTo>
                  <a:pt x="863018" y="3610117"/>
                </a:lnTo>
                <a:cubicBezTo>
                  <a:pt x="869720" y="3615837"/>
                  <a:pt x="877085" y="3621243"/>
                  <a:pt x="885947" y="3625172"/>
                </a:cubicBezTo>
                <a:cubicBezTo>
                  <a:pt x="908449" y="3633624"/>
                  <a:pt x="891581" y="3621398"/>
                  <a:pt x="921722" y="3617142"/>
                </a:cubicBezTo>
                <a:cubicBezTo>
                  <a:pt x="953250" y="3627896"/>
                  <a:pt x="988994" y="3643413"/>
                  <a:pt x="1020754" y="3653252"/>
                </a:cubicBezTo>
                <a:cubicBezTo>
                  <a:pt x="1031721" y="3645904"/>
                  <a:pt x="1031721" y="3645904"/>
                  <a:pt x="1033434" y="3637168"/>
                </a:cubicBezTo>
                <a:cubicBezTo>
                  <a:pt x="1048058" y="3611433"/>
                  <a:pt x="1038762" y="3585783"/>
                  <a:pt x="1019917" y="3558947"/>
                </a:cubicBezTo>
                <a:lnTo>
                  <a:pt x="1025549" y="3555172"/>
                </a:lnTo>
                <a:cubicBezTo>
                  <a:pt x="1038498" y="3562435"/>
                  <a:pt x="1046109" y="3573274"/>
                  <a:pt x="1048385" y="3587686"/>
                </a:cubicBezTo>
                <a:cubicBezTo>
                  <a:pt x="1079580" y="3574377"/>
                  <a:pt x="1083535" y="3596772"/>
                  <a:pt x="1111668" y="3601452"/>
                </a:cubicBezTo>
                <a:cubicBezTo>
                  <a:pt x="1119308" y="3588743"/>
                  <a:pt x="1139863" y="3565865"/>
                  <a:pt x="1133667" y="3546488"/>
                </a:cubicBezTo>
                <a:cubicBezTo>
                  <a:pt x="1127471" y="3527113"/>
                  <a:pt x="1090636" y="3496387"/>
                  <a:pt x="1073407" y="3483644"/>
                </a:cubicBezTo>
                <a:cubicBezTo>
                  <a:pt x="1130853" y="3437569"/>
                  <a:pt x="1130883" y="3414023"/>
                  <a:pt x="1197821" y="3416230"/>
                </a:cubicBezTo>
                <a:cubicBezTo>
                  <a:pt x="1190241" y="3381844"/>
                  <a:pt x="1208585" y="3338438"/>
                  <a:pt x="1230820" y="3323543"/>
                </a:cubicBezTo>
                <a:cubicBezTo>
                  <a:pt x="1223208" y="3312704"/>
                  <a:pt x="1202360" y="3335778"/>
                  <a:pt x="1193397" y="3334193"/>
                </a:cubicBezTo>
                <a:cubicBezTo>
                  <a:pt x="1196066" y="3332405"/>
                  <a:pt x="1202613" y="3325743"/>
                  <a:pt x="1209438" y="3317849"/>
                </a:cubicBezTo>
                <a:close/>
                <a:moveTo>
                  <a:pt x="1247656" y="3258669"/>
                </a:moveTo>
                <a:lnTo>
                  <a:pt x="1247372" y="3259175"/>
                </a:lnTo>
                <a:lnTo>
                  <a:pt x="1247563" y="3259747"/>
                </a:lnTo>
                <a:lnTo>
                  <a:pt x="1247117" y="3264810"/>
                </a:lnTo>
                <a:cubicBezTo>
                  <a:pt x="1248568" y="3266874"/>
                  <a:pt x="1253710" y="3281644"/>
                  <a:pt x="1251106" y="3270488"/>
                </a:cubicBezTo>
                <a:lnTo>
                  <a:pt x="1247563" y="3259747"/>
                </a:lnTo>
                <a:close/>
                <a:moveTo>
                  <a:pt x="7039332" y="2595950"/>
                </a:moveTo>
                <a:lnTo>
                  <a:pt x="7031529" y="2602309"/>
                </a:lnTo>
                <a:cubicBezTo>
                  <a:pt x="7018904" y="2617028"/>
                  <a:pt x="7013036" y="2636760"/>
                  <a:pt x="7005419" y="2643352"/>
                </a:cubicBezTo>
                <a:cubicBezTo>
                  <a:pt x="6994925" y="2661272"/>
                  <a:pt x="6986158" y="2651650"/>
                  <a:pt x="6966425" y="2659426"/>
                </a:cubicBezTo>
                <a:cubicBezTo>
                  <a:pt x="6975094" y="2678437"/>
                  <a:pt x="6975094" y="2678437"/>
                  <a:pt x="6963880" y="2696514"/>
                </a:cubicBezTo>
                <a:cubicBezTo>
                  <a:pt x="6935854" y="2695189"/>
                  <a:pt x="6929625" y="2717789"/>
                  <a:pt x="6928472" y="2736463"/>
                </a:cubicBezTo>
                <a:lnTo>
                  <a:pt x="6914965" y="2721639"/>
                </a:lnTo>
                <a:cubicBezTo>
                  <a:pt x="6884158" y="2757142"/>
                  <a:pt x="6853596" y="2791966"/>
                  <a:pt x="6822640" y="2818760"/>
                </a:cubicBezTo>
                <a:cubicBezTo>
                  <a:pt x="6785608" y="2807551"/>
                  <a:pt x="6754563" y="2842794"/>
                  <a:pt x="6714415" y="2877542"/>
                </a:cubicBezTo>
                <a:cubicBezTo>
                  <a:pt x="6712928" y="2905343"/>
                  <a:pt x="6664110" y="2921082"/>
                  <a:pt x="6649017" y="2943447"/>
                </a:cubicBezTo>
                <a:lnTo>
                  <a:pt x="6629115" y="2968415"/>
                </a:lnTo>
                <a:lnTo>
                  <a:pt x="7076456" y="2648046"/>
                </a:lnTo>
                <a:close/>
                <a:moveTo>
                  <a:pt x="2260836" y="2465575"/>
                </a:moveTo>
                <a:lnTo>
                  <a:pt x="2187721" y="2545175"/>
                </a:lnTo>
                <a:lnTo>
                  <a:pt x="2188519" y="2550793"/>
                </a:lnTo>
                <a:cubicBezTo>
                  <a:pt x="2187490" y="2559447"/>
                  <a:pt x="2184190" y="2566018"/>
                  <a:pt x="2178626" y="2570817"/>
                </a:cubicBezTo>
                <a:lnTo>
                  <a:pt x="2155780" y="2579949"/>
                </a:lnTo>
                <a:lnTo>
                  <a:pt x="2149491" y="2586796"/>
                </a:lnTo>
                <a:lnTo>
                  <a:pt x="2155700" y="2599880"/>
                </a:lnTo>
                <a:cubicBezTo>
                  <a:pt x="2158362" y="2604721"/>
                  <a:pt x="2160821" y="2602178"/>
                  <a:pt x="2164580" y="2600825"/>
                </a:cubicBezTo>
                <a:cubicBezTo>
                  <a:pt x="2189388" y="2582784"/>
                  <a:pt x="2218026" y="2565848"/>
                  <a:pt x="2219546" y="2528856"/>
                </a:cubicBezTo>
                <a:cubicBezTo>
                  <a:pt x="2219345" y="2521474"/>
                  <a:pt x="2225566" y="2517579"/>
                  <a:pt x="2231783" y="2513684"/>
                </a:cubicBezTo>
                <a:cubicBezTo>
                  <a:pt x="2238003" y="2509788"/>
                  <a:pt x="2245520" y="2507082"/>
                  <a:pt x="2250440" y="2501997"/>
                </a:cubicBezTo>
                <a:cubicBezTo>
                  <a:pt x="2261548" y="2491787"/>
                  <a:pt x="2266284" y="2479935"/>
                  <a:pt x="2264574" y="2469370"/>
                </a:cubicBezTo>
                <a:close/>
                <a:moveTo>
                  <a:pt x="2618133" y="2308031"/>
                </a:moveTo>
                <a:lnTo>
                  <a:pt x="2607751" y="2314308"/>
                </a:lnTo>
                <a:cubicBezTo>
                  <a:pt x="2605958" y="2313655"/>
                  <a:pt x="2600318" y="2317602"/>
                  <a:pt x="2595361" y="2319800"/>
                </a:cubicBezTo>
                <a:lnTo>
                  <a:pt x="2593121" y="2322410"/>
                </a:lnTo>
                <a:lnTo>
                  <a:pt x="2618191" y="2310439"/>
                </a:lnTo>
                <a:lnTo>
                  <a:pt x="2618201" y="2308773"/>
                </a:lnTo>
                <a:close/>
                <a:moveTo>
                  <a:pt x="2810606" y="2204137"/>
                </a:moveTo>
                <a:cubicBezTo>
                  <a:pt x="2797531" y="2211378"/>
                  <a:pt x="2789413" y="2216424"/>
                  <a:pt x="2777023" y="2221915"/>
                </a:cubicBezTo>
                <a:cubicBezTo>
                  <a:pt x="2767112" y="2226308"/>
                  <a:pt x="2756516" y="2232453"/>
                  <a:pt x="2737378" y="2239487"/>
                </a:cubicBezTo>
                <a:cubicBezTo>
                  <a:pt x="2737378" y="2239487"/>
                  <a:pt x="2736268" y="2237084"/>
                  <a:pt x="2733790" y="2238183"/>
                </a:cubicBezTo>
                <a:cubicBezTo>
                  <a:pt x="2720032" y="2247174"/>
                  <a:pt x="2723194" y="2244326"/>
                  <a:pt x="2711915" y="2252221"/>
                </a:cubicBezTo>
                <a:cubicBezTo>
                  <a:pt x="2706958" y="2254417"/>
                  <a:pt x="2702006" y="2256613"/>
                  <a:pt x="2694570" y="2259907"/>
                </a:cubicBezTo>
                <a:cubicBezTo>
                  <a:pt x="2682266" y="2270427"/>
                  <a:pt x="2668401" y="2278382"/>
                  <a:pt x="2653691" y="2286529"/>
                </a:cubicBezTo>
                <a:lnTo>
                  <a:pt x="2637715" y="2296190"/>
                </a:lnTo>
                <a:lnTo>
                  <a:pt x="2639592" y="2297288"/>
                </a:lnTo>
                <a:lnTo>
                  <a:pt x="2640719" y="2299682"/>
                </a:lnTo>
                <a:lnTo>
                  <a:pt x="2659687" y="2290624"/>
                </a:lnTo>
                <a:cubicBezTo>
                  <a:pt x="2691122" y="2277916"/>
                  <a:pt x="2720420" y="2267878"/>
                  <a:pt x="2744890" y="2259840"/>
                </a:cubicBezTo>
                <a:lnTo>
                  <a:pt x="2777484" y="2231630"/>
                </a:lnTo>
                <a:lnTo>
                  <a:pt x="2784592" y="2221675"/>
                </a:lnTo>
                <a:lnTo>
                  <a:pt x="2796569" y="2215112"/>
                </a:lnTo>
                <a:lnTo>
                  <a:pt x="2805353" y="2207509"/>
                </a:lnTo>
                <a:lnTo>
                  <a:pt x="2812259" y="2205877"/>
                </a:lnTo>
                <a:close/>
                <a:moveTo>
                  <a:pt x="2976104" y="2142365"/>
                </a:moveTo>
                <a:cubicBezTo>
                  <a:pt x="2950900" y="2149192"/>
                  <a:pt x="2932872" y="2158631"/>
                  <a:pt x="2906558" y="2163056"/>
                </a:cubicBezTo>
                <a:cubicBezTo>
                  <a:pt x="2899549" y="2170506"/>
                  <a:pt x="2885366" y="2175343"/>
                  <a:pt x="2872977" y="2180835"/>
                </a:cubicBezTo>
                <a:cubicBezTo>
                  <a:pt x="2858793" y="2185674"/>
                  <a:pt x="2844611" y="2190512"/>
                  <a:pt x="2834015" y="2196656"/>
                </a:cubicBezTo>
                <a:cubicBezTo>
                  <a:pt x="2843927" y="2192264"/>
                  <a:pt x="2845035" y="2194665"/>
                  <a:pt x="2847514" y="2193568"/>
                </a:cubicBezTo>
                <a:lnTo>
                  <a:pt x="2845497" y="2198725"/>
                </a:lnTo>
                <a:lnTo>
                  <a:pt x="2869882" y="2196080"/>
                </a:lnTo>
                <a:cubicBezTo>
                  <a:pt x="2890171" y="2192591"/>
                  <a:pt x="2913215" y="2183462"/>
                  <a:pt x="2950943" y="2150806"/>
                </a:cubicBezTo>
                <a:lnTo>
                  <a:pt x="2980532" y="2156177"/>
                </a:lnTo>
                <a:lnTo>
                  <a:pt x="2987442" y="2146938"/>
                </a:lnTo>
                <a:lnTo>
                  <a:pt x="2988334" y="2145287"/>
                </a:lnTo>
                <a:lnTo>
                  <a:pt x="2976529" y="2146519"/>
                </a:lnTo>
                <a:cubicBezTo>
                  <a:pt x="2967301" y="2149161"/>
                  <a:pt x="2986440" y="2142126"/>
                  <a:pt x="2976104" y="2142365"/>
                </a:cubicBezTo>
                <a:close/>
                <a:moveTo>
                  <a:pt x="2994159" y="2134515"/>
                </a:moveTo>
                <a:lnTo>
                  <a:pt x="2986700" y="2136221"/>
                </a:lnTo>
                <a:cubicBezTo>
                  <a:pt x="2991525" y="2136977"/>
                  <a:pt x="2991462" y="2138454"/>
                  <a:pt x="2990552" y="2140121"/>
                </a:cubicBezTo>
                <a:lnTo>
                  <a:pt x="2990097" y="2142026"/>
                </a:lnTo>
                <a:close/>
                <a:moveTo>
                  <a:pt x="8057982" y="1943545"/>
                </a:moveTo>
                <a:lnTo>
                  <a:pt x="8044421" y="1950620"/>
                </a:lnTo>
                <a:lnTo>
                  <a:pt x="7985252" y="2011164"/>
                </a:lnTo>
                <a:lnTo>
                  <a:pt x="7961658" y="2031327"/>
                </a:lnTo>
                <a:lnTo>
                  <a:pt x="7968303" y="2030244"/>
                </a:lnTo>
                <a:cubicBezTo>
                  <a:pt x="7974824" y="2029203"/>
                  <a:pt x="7982341" y="2027065"/>
                  <a:pt x="7996184" y="2017080"/>
                </a:cubicBezTo>
                <a:cubicBezTo>
                  <a:pt x="8012120" y="1999523"/>
                  <a:pt x="7995195" y="2000615"/>
                  <a:pt x="8022881" y="1980647"/>
                </a:cubicBezTo>
                <a:cubicBezTo>
                  <a:pt x="8037915" y="1976371"/>
                  <a:pt x="8053749" y="1964193"/>
                  <a:pt x="8071103" y="1949023"/>
                </a:cubicBezTo>
                <a:lnTo>
                  <a:pt x="8074157" y="1946292"/>
                </a:lnTo>
                <a:lnTo>
                  <a:pt x="8072841" y="1947148"/>
                </a:lnTo>
                <a:cubicBezTo>
                  <a:pt x="8069371" y="1947481"/>
                  <a:pt x="8064590" y="1946453"/>
                  <a:pt x="8057982" y="1943545"/>
                </a:cubicBezTo>
                <a:close/>
                <a:moveTo>
                  <a:pt x="8120618" y="1936585"/>
                </a:moveTo>
                <a:lnTo>
                  <a:pt x="8104131" y="1947305"/>
                </a:lnTo>
                <a:cubicBezTo>
                  <a:pt x="8068476" y="1976052"/>
                  <a:pt x="8035616" y="1994701"/>
                  <a:pt x="7993391" y="2027178"/>
                </a:cubicBezTo>
                <a:cubicBezTo>
                  <a:pt x="7997170" y="2033546"/>
                  <a:pt x="8005139" y="2024767"/>
                  <a:pt x="8008920" y="2031135"/>
                </a:cubicBezTo>
                <a:cubicBezTo>
                  <a:pt x="7985015" y="2057471"/>
                  <a:pt x="7970475" y="2069980"/>
                  <a:pt x="7949362" y="2086218"/>
                </a:cubicBezTo>
                <a:cubicBezTo>
                  <a:pt x="7934575" y="2094611"/>
                  <a:pt x="7919002" y="2105843"/>
                  <a:pt x="7897688" y="2120931"/>
                </a:cubicBezTo>
                <a:lnTo>
                  <a:pt x="7893043" y="2124188"/>
                </a:lnTo>
                <a:lnTo>
                  <a:pt x="7879365" y="2102629"/>
                </a:lnTo>
                <a:lnTo>
                  <a:pt x="7861179" y="2115065"/>
                </a:lnTo>
                <a:cubicBezTo>
                  <a:pt x="7846396" y="2121656"/>
                  <a:pt x="7830572" y="2126968"/>
                  <a:pt x="7817019" y="2133301"/>
                </a:cubicBezTo>
                <a:cubicBezTo>
                  <a:pt x="7803653" y="2138098"/>
                  <a:pt x="7793069" y="2146308"/>
                  <a:pt x="7788046" y="2161346"/>
                </a:cubicBezTo>
                <a:cubicBezTo>
                  <a:pt x="7759240" y="2214332"/>
                  <a:pt x="7724871" y="2260490"/>
                  <a:pt x="7680292" y="2311783"/>
                </a:cubicBezTo>
                <a:cubicBezTo>
                  <a:pt x="7705155" y="2317568"/>
                  <a:pt x="7726491" y="2326089"/>
                  <a:pt x="7748200" y="2331535"/>
                </a:cubicBezTo>
                <a:cubicBezTo>
                  <a:pt x="7760444" y="2335964"/>
                  <a:pt x="7773437" y="2334244"/>
                  <a:pt x="7777712" y="2325356"/>
                </a:cubicBezTo>
                <a:cubicBezTo>
                  <a:pt x="7796308" y="2277505"/>
                  <a:pt x="7868325" y="2263427"/>
                  <a:pt x="7866332" y="2200904"/>
                </a:cubicBezTo>
                <a:cubicBezTo>
                  <a:pt x="7899747" y="2188913"/>
                  <a:pt x="7889036" y="2119223"/>
                  <a:pt x="7954163" y="2135561"/>
                </a:cubicBezTo>
                <a:cubicBezTo>
                  <a:pt x="7972718" y="2140668"/>
                  <a:pt x="7979608" y="2110253"/>
                  <a:pt x="7996876" y="2099644"/>
                </a:cubicBezTo>
                <a:cubicBezTo>
                  <a:pt x="8048679" y="2067820"/>
                  <a:pt x="8083997" y="2023711"/>
                  <a:pt x="8107681" y="1971781"/>
                </a:cubicBezTo>
                <a:close/>
                <a:moveTo>
                  <a:pt x="8159480" y="1881734"/>
                </a:moveTo>
                <a:lnTo>
                  <a:pt x="8156914" y="1885249"/>
                </a:lnTo>
                <a:lnTo>
                  <a:pt x="8160780" y="1882699"/>
                </a:lnTo>
                <a:lnTo>
                  <a:pt x="8161456" y="1882128"/>
                </a:lnTo>
                <a:close/>
                <a:moveTo>
                  <a:pt x="8128296" y="1875389"/>
                </a:moveTo>
                <a:cubicBezTo>
                  <a:pt x="8125205" y="1877985"/>
                  <a:pt x="8124982" y="1880775"/>
                  <a:pt x="8124756" y="1883567"/>
                </a:cubicBezTo>
                <a:cubicBezTo>
                  <a:pt x="8125826" y="1906091"/>
                  <a:pt x="8114897" y="1916569"/>
                  <a:pt x="8093518" y="1913703"/>
                </a:cubicBezTo>
                <a:cubicBezTo>
                  <a:pt x="8086467" y="1911817"/>
                  <a:pt x="8083151" y="1917203"/>
                  <a:pt x="8082815" y="1921389"/>
                </a:cubicBezTo>
                <a:cubicBezTo>
                  <a:pt x="8082505" y="1925228"/>
                  <a:pt x="8082452" y="1929258"/>
                  <a:pt x="8082131" y="1932963"/>
                </a:cubicBezTo>
                <a:lnTo>
                  <a:pt x="8080265" y="1940828"/>
                </a:lnTo>
                <a:lnTo>
                  <a:pt x="8098364" y="1924640"/>
                </a:lnTo>
                <a:cubicBezTo>
                  <a:pt x="8107890" y="1916174"/>
                  <a:pt x="8117887" y="1907574"/>
                  <a:pt x="8128442" y="1899455"/>
                </a:cubicBezTo>
                <a:cubicBezTo>
                  <a:pt x="8131031" y="1900115"/>
                  <a:pt x="8135611" y="1898580"/>
                  <a:pt x="8141296" y="1895553"/>
                </a:cubicBezTo>
                <a:lnTo>
                  <a:pt x="8144566" y="1893395"/>
                </a:lnTo>
                <a:lnTo>
                  <a:pt x="8146013" y="1891340"/>
                </a:lnTo>
                <a:lnTo>
                  <a:pt x="8146468" y="1891248"/>
                </a:lnTo>
                <a:lnTo>
                  <a:pt x="8144437" y="1889649"/>
                </a:lnTo>
                <a:cubicBezTo>
                  <a:pt x="8141149" y="1885741"/>
                  <a:pt x="8138874" y="1878218"/>
                  <a:pt x="8135460" y="1875879"/>
                </a:cubicBezTo>
                <a:cubicBezTo>
                  <a:pt x="8132707" y="1874288"/>
                  <a:pt x="8129841" y="1874092"/>
                  <a:pt x="8128296" y="1875389"/>
                </a:cubicBezTo>
                <a:close/>
                <a:moveTo>
                  <a:pt x="5470268" y="832283"/>
                </a:moveTo>
                <a:lnTo>
                  <a:pt x="5456727" y="842698"/>
                </a:lnTo>
                <a:cubicBezTo>
                  <a:pt x="5424940" y="857186"/>
                  <a:pt x="5389056" y="879522"/>
                  <a:pt x="5354832" y="903679"/>
                </a:cubicBezTo>
                <a:lnTo>
                  <a:pt x="5354410" y="904008"/>
                </a:lnTo>
                <a:lnTo>
                  <a:pt x="5356672" y="910041"/>
                </a:lnTo>
                <a:cubicBezTo>
                  <a:pt x="5355860" y="913684"/>
                  <a:pt x="5353721" y="917523"/>
                  <a:pt x="5352465" y="921231"/>
                </a:cubicBezTo>
                <a:cubicBezTo>
                  <a:pt x="5351211" y="924939"/>
                  <a:pt x="5346419" y="929174"/>
                  <a:pt x="5350470" y="932093"/>
                </a:cubicBezTo>
                <a:cubicBezTo>
                  <a:pt x="5354776" y="936732"/>
                  <a:pt x="5359311" y="930775"/>
                  <a:pt x="5362590" y="928524"/>
                </a:cubicBezTo>
                <a:cubicBezTo>
                  <a:pt x="5392623" y="911724"/>
                  <a:pt x="5419860" y="888299"/>
                  <a:pt x="5444814" y="861693"/>
                </a:cubicBezTo>
                <a:close/>
                <a:moveTo>
                  <a:pt x="8352074" y="582312"/>
                </a:moveTo>
                <a:cubicBezTo>
                  <a:pt x="8351113" y="584756"/>
                  <a:pt x="8350633" y="585978"/>
                  <a:pt x="8349768" y="586361"/>
                </a:cubicBezTo>
                <a:lnTo>
                  <a:pt x="8347451" y="585864"/>
                </a:lnTo>
                <a:close/>
                <a:moveTo>
                  <a:pt x="7491121" y="447958"/>
                </a:moveTo>
                <a:lnTo>
                  <a:pt x="7480642" y="470179"/>
                </a:lnTo>
                <a:lnTo>
                  <a:pt x="7483127" y="468731"/>
                </a:lnTo>
                <a:cubicBezTo>
                  <a:pt x="7485331" y="467934"/>
                  <a:pt x="7488435" y="467427"/>
                  <a:pt x="7487845" y="462726"/>
                </a:cubicBezTo>
                <a:close/>
                <a:moveTo>
                  <a:pt x="6410322" y="442591"/>
                </a:moveTo>
                <a:lnTo>
                  <a:pt x="6409401" y="445032"/>
                </a:lnTo>
                <a:lnTo>
                  <a:pt x="6409400" y="446171"/>
                </a:lnTo>
                <a:close/>
                <a:moveTo>
                  <a:pt x="7544902" y="375198"/>
                </a:moveTo>
                <a:lnTo>
                  <a:pt x="7542222" y="377295"/>
                </a:lnTo>
                <a:cubicBezTo>
                  <a:pt x="7527209" y="389316"/>
                  <a:pt x="7514539" y="400755"/>
                  <a:pt x="7507021" y="413676"/>
                </a:cubicBezTo>
                <a:lnTo>
                  <a:pt x="7507019" y="413678"/>
                </a:lnTo>
                <a:lnTo>
                  <a:pt x="7503246" y="422249"/>
                </a:lnTo>
                <a:lnTo>
                  <a:pt x="7491571" y="447005"/>
                </a:lnTo>
                <a:lnTo>
                  <a:pt x="7500913" y="438348"/>
                </a:lnTo>
                <a:cubicBezTo>
                  <a:pt x="7516156" y="426699"/>
                  <a:pt x="7526213" y="405864"/>
                  <a:pt x="7541362" y="391178"/>
                </a:cubicBezTo>
                <a:cubicBezTo>
                  <a:pt x="7541703" y="384144"/>
                  <a:pt x="7542615" y="379360"/>
                  <a:pt x="7543945" y="376192"/>
                </a:cubicBezTo>
                <a:close/>
                <a:moveTo>
                  <a:pt x="8337383" y="373707"/>
                </a:moveTo>
                <a:lnTo>
                  <a:pt x="8344245" y="374104"/>
                </a:lnTo>
                <a:lnTo>
                  <a:pt x="8327991" y="385161"/>
                </a:lnTo>
                <a:lnTo>
                  <a:pt x="8321304" y="388917"/>
                </a:lnTo>
                <a:lnTo>
                  <a:pt x="8321498" y="388398"/>
                </a:lnTo>
                <a:cubicBezTo>
                  <a:pt x="8321469" y="376079"/>
                  <a:pt x="8326773" y="375288"/>
                  <a:pt x="8337383" y="373707"/>
                </a:cubicBezTo>
                <a:close/>
                <a:moveTo>
                  <a:pt x="7553100" y="368781"/>
                </a:moveTo>
                <a:lnTo>
                  <a:pt x="7550263" y="371001"/>
                </a:lnTo>
                <a:lnTo>
                  <a:pt x="7551923" y="371144"/>
                </a:lnTo>
                <a:close/>
                <a:moveTo>
                  <a:pt x="7604798" y="329686"/>
                </a:moveTo>
                <a:lnTo>
                  <a:pt x="7594514" y="345318"/>
                </a:lnTo>
                <a:lnTo>
                  <a:pt x="7600125" y="345378"/>
                </a:lnTo>
                <a:cubicBezTo>
                  <a:pt x="7601927" y="345956"/>
                  <a:pt x="7603726" y="346534"/>
                  <a:pt x="7606335" y="344364"/>
                </a:cubicBezTo>
                <a:cubicBezTo>
                  <a:pt x="7607639" y="343278"/>
                  <a:pt x="7608445" y="340529"/>
                  <a:pt x="7608352" y="337492"/>
                </a:cubicBezTo>
                <a:close/>
                <a:moveTo>
                  <a:pt x="8379479" y="328701"/>
                </a:moveTo>
                <a:lnTo>
                  <a:pt x="8387201" y="344818"/>
                </a:lnTo>
                <a:lnTo>
                  <a:pt x="8379225" y="350272"/>
                </a:lnTo>
                <a:lnTo>
                  <a:pt x="8379276" y="350077"/>
                </a:lnTo>
                <a:cubicBezTo>
                  <a:pt x="8378945" y="343305"/>
                  <a:pt x="8377854" y="335985"/>
                  <a:pt x="8379479" y="328701"/>
                </a:cubicBezTo>
                <a:close/>
                <a:moveTo>
                  <a:pt x="8475906" y="284399"/>
                </a:moveTo>
                <a:lnTo>
                  <a:pt x="8476842" y="286049"/>
                </a:lnTo>
                <a:lnTo>
                  <a:pt x="8475379" y="287542"/>
                </a:lnTo>
                <a:lnTo>
                  <a:pt x="8474724" y="287891"/>
                </a:lnTo>
                <a:close/>
                <a:moveTo>
                  <a:pt x="7955746" y="678"/>
                </a:moveTo>
                <a:cubicBezTo>
                  <a:pt x="7962107" y="-851"/>
                  <a:pt x="7968385" y="413"/>
                  <a:pt x="7974687" y="2437"/>
                </a:cubicBezTo>
                <a:cubicBezTo>
                  <a:pt x="7981890" y="4749"/>
                  <a:pt x="7986547" y="25797"/>
                  <a:pt x="7983225" y="33754"/>
                </a:cubicBezTo>
                <a:cubicBezTo>
                  <a:pt x="7977483" y="49957"/>
                  <a:pt x="7977483" y="49957"/>
                  <a:pt x="7988690" y="52053"/>
                </a:cubicBezTo>
                <a:cubicBezTo>
                  <a:pt x="7987572" y="59213"/>
                  <a:pt x="7983567" y="59431"/>
                  <a:pt x="7980060" y="61313"/>
                </a:cubicBezTo>
                <a:cubicBezTo>
                  <a:pt x="7978755" y="62398"/>
                  <a:pt x="7974347" y="63991"/>
                  <a:pt x="7975341" y="67317"/>
                </a:cubicBezTo>
                <a:cubicBezTo>
                  <a:pt x="7981209" y="84242"/>
                  <a:pt x="7965564" y="97264"/>
                  <a:pt x="7962925" y="112961"/>
                </a:cubicBezTo>
                <a:cubicBezTo>
                  <a:pt x="7962118" y="115710"/>
                  <a:pt x="7961808" y="120122"/>
                  <a:pt x="7961001" y="122872"/>
                </a:cubicBezTo>
                <a:cubicBezTo>
                  <a:pt x="7965099" y="125691"/>
                  <a:pt x="7976026" y="118672"/>
                  <a:pt x="7974009" y="125544"/>
                </a:cubicBezTo>
                <a:cubicBezTo>
                  <a:pt x="7970470" y="140952"/>
                  <a:pt x="7977238" y="158165"/>
                  <a:pt x="7964294" y="172055"/>
                </a:cubicBezTo>
                <a:cubicBezTo>
                  <a:pt x="7950045" y="187032"/>
                  <a:pt x="7936293" y="203671"/>
                  <a:pt x="7925335" y="224216"/>
                </a:cubicBezTo>
                <a:cubicBezTo>
                  <a:pt x="7922822" y="229424"/>
                  <a:pt x="7918010" y="232391"/>
                  <a:pt x="7919997" y="239045"/>
                </a:cubicBezTo>
                <a:cubicBezTo>
                  <a:pt x="7922387" y="244325"/>
                  <a:pt x="7927789" y="246059"/>
                  <a:pt x="7933501" y="243382"/>
                </a:cubicBezTo>
                <a:cubicBezTo>
                  <a:pt x="7940920" y="238244"/>
                  <a:pt x="7947439" y="232817"/>
                  <a:pt x="7953864" y="224353"/>
                </a:cubicBezTo>
                <a:cubicBezTo>
                  <a:pt x="7965816" y="207136"/>
                  <a:pt x="7980157" y="195198"/>
                  <a:pt x="7995400" y="183549"/>
                </a:cubicBezTo>
                <a:cubicBezTo>
                  <a:pt x="7996704" y="182463"/>
                  <a:pt x="7998814" y="178629"/>
                  <a:pt x="7999312" y="180292"/>
                </a:cubicBezTo>
                <a:cubicBezTo>
                  <a:pt x="8012412" y="186003"/>
                  <a:pt x="8020358" y="169004"/>
                  <a:pt x="8028988" y="159743"/>
                </a:cubicBezTo>
                <a:cubicBezTo>
                  <a:pt x="8069933" y="114237"/>
                  <a:pt x="8115659" y="79290"/>
                  <a:pt x="8153810" y="29879"/>
                </a:cubicBezTo>
                <a:cubicBezTo>
                  <a:pt x="8158529" y="23874"/>
                  <a:pt x="8162037" y="21992"/>
                  <a:pt x="8165327" y="27561"/>
                </a:cubicBezTo>
                <a:cubicBezTo>
                  <a:pt x="8167718" y="32840"/>
                  <a:pt x="8167407" y="37253"/>
                  <a:pt x="8163993" y="42172"/>
                </a:cubicBezTo>
                <a:cubicBezTo>
                  <a:pt x="8155859" y="53096"/>
                  <a:pt x="8151825" y="66840"/>
                  <a:pt x="8148193" y="79210"/>
                </a:cubicBezTo>
                <a:cubicBezTo>
                  <a:pt x="8143351" y="95702"/>
                  <a:pt x="8136118" y="106915"/>
                  <a:pt x="8126587" y="115886"/>
                </a:cubicBezTo>
                <a:cubicBezTo>
                  <a:pt x="8117958" y="125147"/>
                  <a:pt x="8110322" y="137734"/>
                  <a:pt x="8103089" y="148948"/>
                </a:cubicBezTo>
                <a:cubicBezTo>
                  <a:pt x="8093342" y="165370"/>
                  <a:pt x="8098432" y="171517"/>
                  <a:pt x="8106225" y="178531"/>
                </a:cubicBezTo>
                <a:cubicBezTo>
                  <a:pt x="8108927" y="179398"/>
                  <a:pt x="8112528" y="180555"/>
                  <a:pt x="8110913" y="186052"/>
                </a:cubicBezTo>
                <a:cubicBezTo>
                  <a:pt x="8109299" y="191549"/>
                  <a:pt x="8106101" y="189018"/>
                  <a:pt x="8103897" y="189815"/>
                </a:cubicBezTo>
                <a:cubicBezTo>
                  <a:pt x="8095981" y="193289"/>
                  <a:pt x="8090053" y="203417"/>
                  <a:pt x="8087632" y="211663"/>
                </a:cubicBezTo>
                <a:cubicBezTo>
                  <a:pt x="8085303" y="222946"/>
                  <a:pt x="8094213" y="222801"/>
                  <a:pt x="8099118" y="222872"/>
                </a:cubicBezTo>
                <a:cubicBezTo>
                  <a:pt x="8108929" y="223013"/>
                  <a:pt x="8117744" y="219828"/>
                  <a:pt x="8125381" y="207241"/>
                </a:cubicBezTo>
                <a:cubicBezTo>
                  <a:pt x="8127088" y="204782"/>
                  <a:pt x="8129602" y="199573"/>
                  <a:pt x="8133203" y="200730"/>
                </a:cubicBezTo>
                <a:cubicBezTo>
                  <a:pt x="8135904" y="201597"/>
                  <a:pt x="8134290" y="207094"/>
                  <a:pt x="8133483" y="209843"/>
                </a:cubicBezTo>
                <a:cubicBezTo>
                  <a:pt x="8132367" y="217004"/>
                  <a:pt x="8135067" y="217872"/>
                  <a:pt x="8139071" y="217654"/>
                </a:cubicBezTo>
                <a:cubicBezTo>
                  <a:pt x="8155897" y="214033"/>
                  <a:pt x="8171821" y="210123"/>
                  <a:pt x="8187280" y="191024"/>
                </a:cubicBezTo>
                <a:cubicBezTo>
                  <a:pt x="8190292" y="187479"/>
                  <a:pt x="8193540" y="184386"/>
                  <a:pt x="8196936" y="181575"/>
                </a:cubicBezTo>
                <a:lnTo>
                  <a:pt x="8204864" y="175746"/>
                </a:lnTo>
                <a:lnTo>
                  <a:pt x="8230483" y="148951"/>
                </a:lnTo>
                <a:cubicBezTo>
                  <a:pt x="8230970" y="143732"/>
                  <a:pt x="8230970" y="143732"/>
                  <a:pt x="8230970" y="143732"/>
                </a:cubicBezTo>
                <a:cubicBezTo>
                  <a:pt x="8230970" y="143732"/>
                  <a:pt x="8234619" y="143305"/>
                  <a:pt x="8234619" y="143305"/>
                </a:cubicBezTo>
                <a:cubicBezTo>
                  <a:pt x="8235105" y="138086"/>
                  <a:pt x="8242888" y="132014"/>
                  <a:pt x="8242888" y="132014"/>
                </a:cubicBezTo>
                <a:cubicBezTo>
                  <a:pt x="8247023" y="126367"/>
                  <a:pt x="8246537" y="131587"/>
                  <a:pt x="8242403" y="137233"/>
                </a:cubicBezTo>
                <a:lnTo>
                  <a:pt x="8241963" y="139536"/>
                </a:lnTo>
                <a:lnTo>
                  <a:pt x="8238268" y="142879"/>
                </a:lnTo>
                <a:cubicBezTo>
                  <a:pt x="8240092" y="142666"/>
                  <a:pt x="8241005" y="142559"/>
                  <a:pt x="8241521" y="141854"/>
                </a:cubicBezTo>
                <a:lnTo>
                  <a:pt x="8241963" y="139536"/>
                </a:lnTo>
                <a:lnTo>
                  <a:pt x="8247075" y="134913"/>
                </a:lnTo>
                <a:cubicBezTo>
                  <a:pt x="8255978" y="124675"/>
                  <a:pt x="8264780" y="110095"/>
                  <a:pt x="8269889" y="113370"/>
                </a:cubicBezTo>
                <a:cubicBezTo>
                  <a:pt x="8244715" y="151161"/>
                  <a:pt x="8240887" y="177746"/>
                  <a:pt x="8221973" y="208272"/>
                </a:cubicBezTo>
                <a:lnTo>
                  <a:pt x="8212392" y="222061"/>
                </a:lnTo>
                <a:lnTo>
                  <a:pt x="8206096" y="237673"/>
                </a:lnTo>
                <a:cubicBezTo>
                  <a:pt x="8199453" y="253587"/>
                  <a:pt x="8191909" y="269213"/>
                  <a:pt x="8182567" y="284260"/>
                </a:cubicBezTo>
                <a:cubicBezTo>
                  <a:pt x="8192159" y="291852"/>
                  <a:pt x="8201472" y="290332"/>
                  <a:pt x="8210909" y="278321"/>
                </a:cubicBezTo>
                <a:cubicBezTo>
                  <a:pt x="8218638" y="268772"/>
                  <a:pt x="8220129" y="273762"/>
                  <a:pt x="8220005" y="284250"/>
                </a:cubicBezTo>
                <a:cubicBezTo>
                  <a:pt x="8220781" y="295028"/>
                  <a:pt x="8214356" y="303492"/>
                  <a:pt x="8211530" y="313112"/>
                </a:cubicBezTo>
                <a:cubicBezTo>
                  <a:pt x="8206999" y="325193"/>
                  <a:pt x="8201567" y="336985"/>
                  <a:pt x="8197035" y="349065"/>
                </a:cubicBezTo>
                <a:cubicBezTo>
                  <a:pt x="8195824" y="353188"/>
                  <a:pt x="8192410" y="358107"/>
                  <a:pt x="8194706" y="360350"/>
                </a:cubicBezTo>
                <a:cubicBezTo>
                  <a:pt x="8197502" y="364254"/>
                  <a:pt x="8201412" y="360998"/>
                  <a:pt x="8204020" y="358828"/>
                </a:cubicBezTo>
                <a:cubicBezTo>
                  <a:pt x="8206627" y="356657"/>
                  <a:pt x="8209639" y="353112"/>
                  <a:pt x="8212246" y="350942"/>
                </a:cubicBezTo>
                <a:cubicBezTo>
                  <a:pt x="8232113" y="330250"/>
                  <a:pt x="8253284" y="308474"/>
                  <a:pt x="8273648" y="289446"/>
                </a:cubicBezTo>
                <a:cubicBezTo>
                  <a:pt x="8282775" y="281849"/>
                  <a:pt x="8292895" y="277579"/>
                  <a:pt x="8299973" y="290379"/>
                </a:cubicBezTo>
                <a:cubicBezTo>
                  <a:pt x="8302365" y="295658"/>
                  <a:pt x="8307269" y="295730"/>
                  <a:pt x="8311677" y="294138"/>
                </a:cubicBezTo>
                <a:cubicBezTo>
                  <a:pt x="8312981" y="293053"/>
                  <a:pt x="8315184" y="292256"/>
                  <a:pt x="8316489" y="291171"/>
                </a:cubicBezTo>
                <a:cubicBezTo>
                  <a:pt x="8322791" y="293195"/>
                  <a:pt x="8331297" y="294422"/>
                  <a:pt x="8332477" y="303825"/>
                </a:cubicBezTo>
                <a:cubicBezTo>
                  <a:pt x="8333656" y="313227"/>
                  <a:pt x="8326734" y="320028"/>
                  <a:pt x="8320619" y="324080"/>
                </a:cubicBezTo>
                <a:cubicBezTo>
                  <a:pt x="8299758" y="341445"/>
                  <a:pt x="8280791" y="362426"/>
                  <a:pt x="8263811" y="390060"/>
                </a:cubicBezTo>
                <a:cubicBezTo>
                  <a:pt x="8258689" y="397440"/>
                  <a:pt x="8259279" y="402141"/>
                  <a:pt x="8261267" y="408795"/>
                </a:cubicBezTo>
                <a:cubicBezTo>
                  <a:pt x="8263750" y="417112"/>
                  <a:pt x="8268469" y="411108"/>
                  <a:pt x="8272379" y="407852"/>
                </a:cubicBezTo>
                <a:cubicBezTo>
                  <a:pt x="8281507" y="400255"/>
                  <a:pt x="8290633" y="392658"/>
                  <a:pt x="8299356" y="386435"/>
                </a:cubicBezTo>
                <a:cubicBezTo>
                  <a:pt x="8304167" y="383468"/>
                  <a:pt x="8309476" y="382165"/>
                  <a:pt x="8310160" y="389904"/>
                </a:cubicBezTo>
                <a:cubicBezTo>
                  <a:pt x="8310842" y="397644"/>
                  <a:pt x="8304541" y="395620"/>
                  <a:pt x="8300629" y="398876"/>
                </a:cubicBezTo>
                <a:cubicBezTo>
                  <a:pt x="8298426" y="399672"/>
                  <a:pt x="8295818" y="401842"/>
                  <a:pt x="8293614" y="402639"/>
                </a:cubicBezTo>
                <a:lnTo>
                  <a:pt x="8289755" y="406639"/>
                </a:lnTo>
                <a:lnTo>
                  <a:pt x="8283548" y="410126"/>
                </a:lnTo>
                <a:lnTo>
                  <a:pt x="8280902" y="415817"/>
                </a:lnTo>
                <a:lnTo>
                  <a:pt x="8279629" y="417136"/>
                </a:lnTo>
                <a:lnTo>
                  <a:pt x="8280031" y="417692"/>
                </a:lnTo>
                <a:lnTo>
                  <a:pt x="8276592" y="425089"/>
                </a:lnTo>
                <a:cubicBezTo>
                  <a:pt x="8280445" y="430962"/>
                  <a:pt x="8284632" y="432649"/>
                  <a:pt x="8290586" y="430247"/>
                </a:cubicBezTo>
                <a:cubicBezTo>
                  <a:pt x="8304039" y="424141"/>
                  <a:pt x="8318368" y="425112"/>
                  <a:pt x="8331262" y="425986"/>
                </a:cubicBezTo>
                <a:cubicBezTo>
                  <a:pt x="8339860" y="426568"/>
                  <a:pt x="8347494" y="425682"/>
                  <a:pt x="8354508" y="423526"/>
                </a:cubicBezTo>
                <a:lnTo>
                  <a:pt x="8372129" y="414436"/>
                </a:lnTo>
                <a:lnTo>
                  <a:pt x="8378166" y="417084"/>
                </a:lnTo>
                <a:cubicBezTo>
                  <a:pt x="8390800" y="420372"/>
                  <a:pt x="8400626" y="417696"/>
                  <a:pt x="8409124" y="408398"/>
                </a:cubicBezTo>
                <a:lnTo>
                  <a:pt x="8416451" y="396739"/>
                </a:lnTo>
                <a:lnTo>
                  <a:pt x="8433229" y="398341"/>
                </a:lnTo>
                <a:cubicBezTo>
                  <a:pt x="8436904" y="401923"/>
                  <a:pt x="8438580" y="407999"/>
                  <a:pt x="8440173" y="415123"/>
                </a:cubicBezTo>
                <a:cubicBezTo>
                  <a:pt x="8439839" y="419310"/>
                  <a:pt x="8439394" y="424893"/>
                  <a:pt x="8445125" y="425281"/>
                </a:cubicBezTo>
                <a:cubicBezTo>
                  <a:pt x="8450856" y="425670"/>
                  <a:pt x="8449870" y="419990"/>
                  <a:pt x="8451525" y="417295"/>
                </a:cubicBezTo>
                <a:cubicBezTo>
                  <a:pt x="8458036" y="407914"/>
                  <a:pt x="8469833" y="404504"/>
                  <a:pt x="8478429" y="405087"/>
                </a:cubicBezTo>
                <a:cubicBezTo>
                  <a:pt x="8489781" y="407258"/>
                  <a:pt x="8485913" y="419625"/>
                  <a:pt x="8483923" y="426507"/>
                </a:cubicBezTo>
                <a:cubicBezTo>
                  <a:pt x="8479944" y="440267"/>
                  <a:pt x="8473323" y="451044"/>
                  <a:pt x="8458549" y="455656"/>
                </a:cubicBezTo>
                <a:cubicBezTo>
                  <a:pt x="8455572" y="456857"/>
                  <a:pt x="8449730" y="457865"/>
                  <a:pt x="8449284" y="463448"/>
                </a:cubicBezTo>
                <a:cubicBezTo>
                  <a:pt x="8448950" y="467634"/>
                  <a:pt x="8454681" y="468022"/>
                  <a:pt x="8457548" y="468216"/>
                </a:cubicBezTo>
                <a:cubicBezTo>
                  <a:pt x="8464600" y="470098"/>
                  <a:pt x="8464266" y="474284"/>
                  <a:pt x="8462389" y="479769"/>
                </a:cubicBezTo>
                <a:cubicBezTo>
                  <a:pt x="8452010" y="501516"/>
                  <a:pt x="8441743" y="521868"/>
                  <a:pt x="8417704" y="534271"/>
                </a:cubicBezTo>
                <a:cubicBezTo>
                  <a:pt x="8413183" y="536771"/>
                  <a:pt x="8408979" y="539819"/>
                  <a:pt x="8404972" y="543209"/>
                </a:cubicBezTo>
                <a:lnTo>
                  <a:pt x="8396289" y="551473"/>
                </a:lnTo>
                <a:lnTo>
                  <a:pt x="8360918" y="574364"/>
                </a:lnTo>
                <a:cubicBezTo>
                  <a:pt x="8355916" y="572535"/>
                  <a:pt x="8355916" y="572535"/>
                  <a:pt x="8355916" y="572535"/>
                </a:cubicBezTo>
                <a:cubicBezTo>
                  <a:pt x="8355916" y="572535"/>
                  <a:pt x="8353994" y="577424"/>
                  <a:pt x="8353994" y="577424"/>
                </a:cubicBezTo>
                <a:cubicBezTo>
                  <a:pt x="8348991" y="575593"/>
                  <a:pt x="8340147" y="583541"/>
                  <a:pt x="8340147" y="583541"/>
                </a:cubicBezTo>
                <a:cubicBezTo>
                  <a:pt x="8333223" y="586601"/>
                  <a:pt x="8338226" y="588430"/>
                  <a:pt x="8345150" y="585371"/>
                </a:cubicBezTo>
                <a:lnTo>
                  <a:pt x="8347451" y="585864"/>
                </a:lnTo>
                <a:lnTo>
                  <a:pt x="8341060" y="590777"/>
                </a:lnTo>
                <a:cubicBezTo>
                  <a:pt x="8327915" y="598289"/>
                  <a:pt x="8310820" y="603568"/>
                  <a:pt x="8311692" y="612273"/>
                </a:cubicBezTo>
                <a:cubicBezTo>
                  <a:pt x="8356989" y="595292"/>
                  <a:pt x="8383038" y="602721"/>
                  <a:pt x="8419031" y="590985"/>
                </a:cubicBezTo>
                <a:lnTo>
                  <a:pt x="8435725" y="584235"/>
                </a:lnTo>
                <a:lnTo>
                  <a:pt x="8452719" y="582947"/>
                </a:lnTo>
                <a:cubicBezTo>
                  <a:pt x="8470134" y="581321"/>
                  <a:pt x="8487663" y="578298"/>
                  <a:pt x="8505414" y="572486"/>
                </a:cubicBezTo>
                <a:cubicBezTo>
                  <a:pt x="8508377" y="589524"/>
                  <a:pt x="8503076" y="601793"/>
                  <a:pt x="8488079" y="609196"/>
                </a:cubicBezTo>
                <a:cubicBezTo>
                  <a:pt x="8476060" y="615398"/>
                  <a:pt x="8480025" y="619876"/>
                  <a:pt x="8489722" y="624742"/>
                </a:cubicBezTo>
                <a:cubicBezTo>
                  <a:pt x="8499306" y="631004"/>
                  <a:pt x="8509781" y="626100"/>
                  <a:pt x="8519810" y="626780"/>
                </a:cubicBezTo>
                <a:cubicBezTo>
                  <a:pt x="8532818" y="626258"/>
                  <a:pt x="8545936" y="624341"/>
                  <a:pt x="8558943" y="623818"/>
                </a:cubicBezTo>
                <a:cubicBezTo>
                  <a:pt x="8563242" y="624110"/>
                  <a:pt x="8569196" y="621707"/>
                  <a:pt x="8570294" y="625991"/>
                </a:cubicBezTo>
                <a:cubicBezTo>
                  <a:pt x="8572715" y="631767"/>
                  <a:pt x="8568081" y="635663"/>
                  <a:pt x="8564993" y="638259"/>
                </a:cubicBezTo>
                <a:cubicBezTo>
                  <a:pt x="8561906" y="640857"/>
                  <a:pt x="8557385" y="643357"/>
                  <a:pt x="8554296" y="645954"/>
                </a:cubicBezTo>
                <a:cubicBezTo>
                  <a:pt x="8526946" y="663745"/>
                  <a:pt x="8498052" y="682835"/>
                  <a:pt x="8472025" y="702118"/>
                </a:cubicBezTo>
                <a:cubicBezTo>
                  <a:pt x="8461216" y="711209"/>
                  <a:pt x="8453050" y="723284"/>
                  <a:pt x="8461855" y="739314"/>
                </a:cubicBezTo>
                <a:cubicBezTo>
                  <a:pt x="8465708" y="745188"/>
                  <a:pt x="8463719" y="752070"/>
                  <a:pt x="8460408" y="757457"/>
                </a:cubicBezTo>
                <a:cubicBezTo>
                  <a:pt x="8458865" y="758756"/>
                  <a:pt x="8457209" y="761450"/>
                  <a:pt x="8455664" y="762749"/>
                </a:cubicBezTo>
                <a:cubicBezTo>
                  <a:pt x="8454885" y="772517"/>
                  <a:pt x="8452451" y="784981"/>
                  <a:pt x="8460603" y="791147"/>
                </a:cubicBezTo>
                <a:cubicBezTo>
                  <a:pt x="8468755" y="797311"/>
                  <a:pt x="8477908" y="790915"/>
                  <a:pt x="8484195" y="784325"/>
                </a:cubicBezTo>
                <a:cubicBezTo>
                  <a:pt x="8508901" y="763548"/>
                  <a:pt x="8536141" y="747153"/>
                  <a:pt x="8568665" y="736728"/>
                </a:cubicBezTo>
                <a:cubicBezTo>
                  <a:pt x="8577596" y="733124"/>
                  <a:pt x="8581672" y="736206"/>
                  <a:pt x="8586957" y="742177"/>
                </a:cubicBezTo>
                <a:cubicBezTo>
                  <a:pt x="8593565" y="749641"/>
                  <a:pt x="8586068" y="753342"/>
                  <a:pt x="8581435" y="757237"/>
                </a:cubicBezTo>
                <a:cubicBezTo>
                  <a:pt x="8570626" y="766328"/>
                  <a:pt x="8559818" y="775417"/>
                  <a:pt x="8550441" y="784603"/>
                </a:cubicBezTo>
                <a:cubicBezTo>
                  <a:pt x="8545696" y="789894"/>
                  <a:pt x="8542275" y="796678"/>
                  <a:pt x="8549104" y="801351"/>
                </a:cubicBezTo>
                <a:cubicBezTo>
                  <a:pt x="8555935" y="806023"/>
                  <a:pt x="8556714" y="796254"/>
                  <a:pt x="8561346" y="792358"/>
                </a:cubicBezTo>
                <a:cubicBezTo>
                  <a:pt x="8563002" y="789664"/>
                  <a:pt x="8566090" y="787067"/>
                  <a:pt x="8567746" y="784373"/>
                </a:cubicBezTo>
                <a:cubicBezTo>
                  <a:pt x="8587932" y="766096"/>
                  <a:pt x="8589364" y="766194"/>
                  <a:pt x="8595847" y="793292"/>
                </a:cubicBezTo>
                <a:cubicBezTo>
                  <a:pt x="8598155" y="800465"/>
                  <a:pt x="8601133" y="799263"/>
                  <a:pt x="8606864" y="799651"/>
                </a:cubicBezTo>
                <a:cubicBezTo>
                  <a:pt x="8634422" y="797309"/>
                  <a:pt x="8659337" y="791980"/>
                  <a:pt x="8678534" y="768025"/>
                </a:cubicBezTo>
                <a:cubicBezTo>
                  <a:pt x="8697510" y="746860"/>
                  <a:pt x="8720338" y="731569"/>
                  <a:pt x="8745809" y="719263"/>
                </a:cubicBezTo>
                <a:cubicBezTo>
                  <a:pt x="8772825" y="705658"/>
                  <a:pt x="8793456" y="681800"/>
                  <a:pt x="8824436" y="672673"/>
                </a:cubicBezTo>
                <a:cubicBezTo>
                  <a:pt x="8828846" y="671569"/>
                  <a:pt x="8832046" y="667576"/>
                  <a:pt x="8833701" y="664881"/>
                </a:cubicBezTo>
                <a:cubicBezTo>
                  <a:pt x="8863931" y="629045"/>
                  <a:pt x="8901978" y="603559"/>
                  <a:pt x="8941347" y="579567"/>
                </a:cubicBezTo>
                <a:cubicBezTo>
                  <a:pt x="8948957" y="574471"/>
                  <a:pt x="8958110" y="568075"/>
                  <a:pt x="8966039" y="577031"/>
                </a:cubicBezTo>
                <a:cubicBezTo>
                  <a:pt x="8975402" y="586083"/>
                  <a:pt x="8967569" y="593972"/>
                  <a:pt x="8959737" y="601859"/>
                </a:cubicBezTo>
                <a:cubicBezTo>
                  <a:pt x="8950361" y="611046"/>
                  <a:pt x="8941976" y="621353"/>
                  <a:pt x="8932075" y="630329"/>
                </a:cubicBezTo>
                <a:lnTo>
                  <a:pt x="8928945" y="632665"/>
                </a:lnTo>
                <a:lnTo>
                  <a:pt x="8926532" y="633143"/>
                </a:lnTo>
                <a:lnTo>
                  <a:pt x="8909694" y="644966"/>
                </a:lnTo>
                <a:lnTo>
                  <a:pt x="8895327" y="650816"/>
                </a:lnTo>
                <a:cubicBezTo>
                  <a:pt x="8887996" y="652424"/>
                  <a:pt x="8883721" y="656344"/>
                  <a:pt x="8882975" y="661205"/>
                </a:cubicBezTo>
                <a:lnTo>
                  <a:pt x="8883439" y="663505"/>
                </a:lnTo>
                <a:lnTo>
                  <a:pt x="8851483" y="684321"/>
                </a:lnTo>
                <a:cubicBezTo>
                  <a:pt x="8830383" y="700573"/>
                  <a:pt x="8815851" y="713092"/>
                  <a:pt x="8791965" y="739444"/>
                </a:cubicBezTo>
                <a:cubicBezTo>
                  <a:pt x="8795750" y="745809"/>
                  <a:pt x="8803712" y="737025"/>
                  <a:pt x="8807496" y="743390"/>
                </a:cubicBezTo>
                <a:cubicBezTo>
                  <a:pt x="8765295" y="775896"/>
                  <a:pt x="8732446" y="794567"/>
                  <a:pt x="8696815" y="823339"/>
                </a:cubicBezTo>
                <a:cubicBezTo>
                  <a:pt x="8657398" y="845745"/>
                  <a:pt x="8621765" y="874516"/>
                  <a:pt x="8576778" y="917121"/>
                </a:cubicBezTo>
                <a:cubicBezTo>
                  <a:pt x="8604449" y="897134"/>
                  <a:pt x="8593702" y="916017"/>
                  <a:pt x="8589525" y="931167"/>
                </a:cubicBezTo>
                <a:cubicBezTo>
                  <a:pt x="8588132" y="936216"/>
                  <a:pt x="8581563" y="939950"/>
                  <a:pt x="8580170" y="945000"/>
                </a:cubicBezTo>
                <a:cubicBezTo>
                  <a:pt x="8580170" y="945000"/>
                  <a:pt x="8585348" y="946316"/>
                  <a:pt x="8591917" y="942582"/>
                </a:cubicBezTo>
                <a:cubicBezTo>
                  <a:pt x="8591917" y="942582"/>
                  <a:pt x="8591917" y="942582"/>
                  <a:pt x="8598486" y="938847"/>
                </a:cubicBezTo>
                <a:cubicBezTo>
                  <a:pt x="8585348" y="946316"/>
                  <a:pt x="8600879" y="950261"/>
                  <a:pt x="8616802" y="932693"/>
                </a:cubicBezTo>
                <a:cubicBezTo>
                  <a:pt x="8616802" y="932693"/>
                  <a:pt x="8616802" y="932693"/>
                  <a:pt x="8613018" y="926328"/>
                </a:cubicBezTo>
                <a:cubicBezTo>
                  <a:pt x="8614410" y="921279"/>
                  <a:pt x="8620980" y="917544"/>
                  <a:pt x="8620980" y="917544"/>
                </a:cubicBezTo>
                <a:cubicBezTo>
                  <a:pt x="8617195" y="911179"/>
                  <a:pt x="8615802" y="916229"/>
                  <a:pt x="8609233" y="919964"/>
                </a:cubicBezTo>
                <a:cubicBezTo>
                  <a:pt x="8609233" y="919964"/>
                  <a:pt x="8609233" y="919964"/>
                  <a:pt x="8602663" y="923698"/>
                </a:cubicBezTo>
                <a:cubicBezTo>
                  <a:pt x="8619980" y="901080"/>
                  <a:pt x="8662182" y="868574"/>
                  <a:pt x="8672537" y="871204"/>
                </a:cubicBezTo>
                <a:cubicBezTo>
                  <a:pt x="8714738" y="838699"/>
                  <a:pt x="8747978" y="798513"/>
                  <a:pt x="8778041" y="789941"/>
                </a:cubicBezTo>
                <a:cubicBezTo>
                  <a:pt x="8805712" y="769953"/>
                  <a:pt x="8788788" y="771057"/>
                  <a:pt x="8804711" y="753489"/>
                </a:cubicBezTo>
                <a:cubicBezTo>
                  <a:pt x="8832382" y="733502"/>
                  <a:pt x="8834775" y="744917"/>
                  <a:pt x="8854483" y="733714"/>
                </a:cubicBezTo>
                <a:cubicBezTo>
                  <a:pt x="8860802" y="725863"/>
                  <a:pt x="8867184" y="719042"/>
                  <a:pt x="8873511" y="713051"/>
                </a:cubicBezTo>
                <a:lnTo>
                  <a:pt x="8880509" y="707178"/>
                </a:lnTo>
                <a:lnTo>
                  <a:pt x="8832858" y="756730"/>
                </a:lnTo>
                <a:cubicBezTo>
                  <a:pt x="8812891" y="776776"/>
                  <a:pt x="8792264" y="796074"/>
                  <a:pt x="8769985" y="813508"/>
                </a:cubicBezTo>
                <a:cubicBezTo>
                  <a:pt x="8748479" y="830292"/>
                  <a:pt x="8729836" y="847271"/>
                  <a:pt x="8728932" y="876675"/>
                </a:cubicBezTo>
                <a:cubicBezTo>
                  <a:pt x="8728487" y="882257"/>
                  <a:pt x="8725176" y="887645"/>
                  <a:pt x="8719111" y="891444"/>
                </a:cubicBezTo>
                <a:cubicBezTo>
                  <a:pt x="8694961" y="905242"/>
                  <a:pt x="8681606" y="928191"/>
                  <a:pt x="8665497" y="949550"/>
                </a:cubicBezTo>
                <a:cubicBezTo>
                  <a:pt x="8654242" y="964222"/>
                  <a:pt x="8643099" y="977499"/>
                  <a:pt x="8631956" y="990775"/>
                </a:cubicBezTo>
                <a:cubicBezTo>
                  <a:pt x="8627101" y="997462"/>
                  <a:pt x="8622135" y="1005544"/>
                  <a:pt x="8624332" y="1014112"/>
                </a:cubicBezTo>
                <a:cubicBezTo>
                  <a:pt x="8627962" y="1022776"/>
                  <a:pt x="8631593" y="1031442"/>
                  <a:pt x="8645268" y="1022546"/>
                </a:cubicBezTo>
                <a:cubicBezTo>
                  <a:pt x="8665231" y="1007060"/>
                  <a:pt x="8690035" y="1003129"/>
                  <a:pt x="8716938" y="990919"/>
                </a:cubicBezTo>
                <a:cubicBezTo>
                  <a:pt x="8704795" y="1016755"/>
                  <a:pt x="8697170" y="1040094"/>
                  <a:pt x="8675886" y="1054086"/>
                </a:cubicBezTo>
                <a:cubicBezTo>
                  <a:pt x="8671366" y="1056586"/>
                  <a:pt x="8668165" y="1060579"/>
                  <a:pt x="8669153" y="1066258"/>
                </a:cubicBezTo>
                <a:cubicBezTo>
                  <a:pt x="8671575" y="1072035"/>
                  <a:pt x="8676095" y="1069534"/>
                  <a:pt x="8680505" y="1068430"/>
                </a:cubicBezTo>
                <a:cubicBezTo>
                  <a:pt x="8687780" y="1067520"/>
                  <a:pt x="8691746" y="1071998"/>
                  <a:pt x="8692732" y="1077678"/>
                </a:cubicBezTo>
                <a:cubicBezTo>
                  <a:pt x="8694930" y="1086245"/>
                  <a:pt x="8687543" y="1088551"/>
                  <a:pt x="8681811" y="1088163"/>
                </a:cubicBezTo>
                <a:cubicBezTo>
                  <a:pt x="8670350" y="1087386"/>
                  <a:pt x="8666927" y="1094171"/>
                  <a:pt x="8666260" y="1102543"/>
                </a:cubicBezTo>
                <a:cubicBezTo>
                  <a:pt x="8663935" y="1113611"/>
                  <a:pt x="8667344" y="1125067"/>
                  <a:pt x="8677262" y="1127143"/>
                </a:cubicBezTo>
                <a:cubicBezTo>
                  <a:pt x="8687293" y="1127822"/>
                  <a:pt x="8686749" y="1116560"/>
                  <a:pt x="8688851" y="1108284"/>
                </a:cubicBezTo>
                <a:cubicBezTo>
                  <a:pt x="8689074" y="1105493"/>
                  <a:pt x="8690618" y="1104194"/>
                  <a:pt x="8690952" y="1100007"/>
                </a:cubicBezTo>
                <a:cubicBezTo>
                  <a:pt x="8699327" y="1103380"/>
                  <a:pt x="8694471" y="1110067"/>
                  <a:pt x="8697002" y="1114448"/>
                </a:cubicBezTo>
                <a:cubicBezTo>
                  <a:pt x="8700745" y="1121717"/>
                  <a:pt x="8704487" y="1128987"/>
                  <a:pt x="8712541" y="1118308"/>
                </a:cubicBezTo>
                <a:cubicBezTo>
                  <a:pt x="8715741" y="1114314"/>
                  <a:pt x="8715852" y="1112919"/>
                  <a:pt x="8721472" y="1114703"/>
                </a:cubicBezTo>
                <a:cubicBezTo>
                  <a:pt x="8742743" y="1118950"/>
                  <a:pt x="8763137" y="1116122"/>
                  <a:pt x="8782208" y="1111802"/>
                </a:cubicBezTo>
                <a:cubicBezTo>
                  <a:pt x="8802825" y="1106182"/>
                  <a:pt x="8823441" y="1100563"/>
                  <a:pt x="8844933" y="1102019"/>
                </a:cubicBezTo>
                <a:lnTo>
                  <a:pt x="8850173" y="1100869"/>
                </a:lnTo>
                <a:lnTo>
                  <a:pt x="8840982" y="1111627"/>
                </a:lnTo>
                <a:cubicBezTo>
                  <a:pt x="8841230" y="1115726"/>
                  <a:pt x="8845688" y="1119554"/>
                  <a:pt x="8853779" y="1124581"/>
                </a:cubicBezTo>
                <a:cubicBezTo>
                  <a:pt x="8864362" y="1130003"/>
                  <a:pt x="8875369" y="1132994"/>
                  <a:pt x="8885108" y="1143278"/>
                </a:cubicBezTo>
                <a:cubicBezTo>
                  <a:pt x="8840854" y="1140018"/>
                  <a:pt x="8809215" y="1159985"/>
                  <a:pt x="8773436" y="1174302"/>
                </a:cubicBezTo>
                <a:cubicBezTo>
                  <a:pt x="8747013" y="1186353"/>
                  <a:pt x="8719363" y="1190717"/>
                  <a:pt x="8691753" y="1180101"/>
                </a:cubicBezTo>
                <a:cubicBezTo>
                  <a:pt x="8690295" y="1181120"/>
                  <a:pt x="8688838" y="1182138"/>
                  <a:pt x="8688838" y="1182138"/>
                </a:cubicBezTo>
                <a:cubicBezTo>
                  <a:pt x="8690830" y="1214925"/>
                  <a:pt x="8685001" y="1218996"/>
                  <a:pt x="8652596" y="1213866"/>
                </a:cubicBezTo>
                <a:cubicBezTo>
                  <a:pt x="8642626" y="1212286"/>
                  <a:pt x="8632656" y="1210707"/>
                  <a:pt x="8622686" y="1209129"/>
                </a:cubicBezTo>
                <a:cubicBezTo>
                  <a:pt x="8616242" y="1209358"/>
                  <a:pt x="8611871" y="1212412"/>
                  <a:pt x="8617047" y="1219477"/>
                </a:cubicBezTo>
                <a:cubicBezTo>
                  <a:pt x="8628014" y="1237449"/>
                  <a:pt x="8643160" y="1246090"/>
                  <a:pt x="8664559" y="1248230"/>
                </a:cubicBezTo>
                <a:cubicBezTo>
                  <a:pt x="8680972" y="1249579"/>
                  <a:pt x="8697808" y="1248500"/>
                  <a:pt x="8713798" y="1252279"/>
                </a:cubicBezTo>
                <a:cubicBezTo>
                  <a:pt x="8706472" y="1272350"/>
                  <a:pt x="8692935" y="1283944"/>
                  <a:pt x="8672150" y="1285649"/>
                </a:cubicBezTo>
                <a:cubicBezTo>
                  <a:pt x="8680432" y="1296951"/>
                  <a:pt x="8692895" y="1298924"/>
                  <a:pt x="8704936" y="1303328"/>
                </a:cubicBezTo>
                <a:cubicBezTo>
                  <a:pt x="8715942" y="1306319"/>
                  <a:pt x="8725490" y="1310330"/>
                  <a:pt x="8731702" y="1318806"/>
                </a:cubicBezTo>
                <a:cubicBezTo>
                  <a:pt x="8734289" y="1322337"/>
                  <a:pt x="8735373" y="1325319"/>
                  <a:pt x="8734640" y="1327701"/>
                </a:cubicBezTo>
                <a:cubicBezTo>
                  <a:pt x="8733906" y="1330083"/>
                  <a:pt x="8731355" y="1331864"/>
                  <a:pt x="8726677" y="1332996"/>
                </a:cubicBezTo>
                <a:cubicBezTo>
                  <a:pt x="8705471" y="1337132"/>
                  <a:pt x="8686987" y="1332956"/>
                  <a:pt x="8667890" y="1324938"/>
                </a:cubicBezTo>
                <a:cubicBezTo>
                  <a:pt x="8648793" y="1316919"/>
                  <a:pt x="8631153" y="1307880"/>
                  <a:pt x="8610599" y="1300881"/>
                </a:cubicBezTo>
                <a:cubicBezTo>
                  <a:pt x="8617232" y="1306925"/>
                  <a:pt x="8623444" y="1315402"/>
                  <a:pt x="8631114" y="1322861"/>
                </a:cubicBezTo>
                <a:cubicBezTo>
                  <a:pt x="8636712" y="1327493"/>
                  <a:pt x="8640432" y="1335577"/>
                  <a:pt x="8634180" y="1342079"/>
                </a:cubicBezTo>
                <a:cubicBezTo>
                  <a:pt x="8626472" y="1349601"/>
                  <a:pt x="8616693" y="1354297"/>
                  <a:pt x="8607988" y="1345425"/>
                </a:cubicBezTo>
                <a:cubicBezTo>
                  <a:pt x="8598249" y="1335142"/>
                  <a:pt x="8584137" y="1327912"/>
                  <a:pt x="8579190" y="1312142"/>
                </a:cubicBezTo>
                <a:cubicBezTo>
                  <a:pt x="8578156" y="1310730"/>
                  <a:pt x="8576507" y="1305473"/>
                  <a:pt x="8573171" y="1309939"/>
                </a:cubicBezTo>
                <a:lnTo>
                  <a:pt x="8565062" y="1313196"/>
                </a:lnTo>
                <a:lnTo>
                  <a:pt x="8560471" y="1316315"/>
                </a:lnTo>
                <a:cubicBezTo>
                  <a:pt x="8532581" y="1336156"/>
                  <a:pt x="8504994" y="1356720"/>
                  <a:pt x="8475483" y="1374345"/>
                </a:cubicBezTo>
                <a:cubicBezTo>
                  <a:pt x="8463346" y="1381934"/>
                  <a:pt x="8444385" y="1384847"/>
                  <a:pt x="8444133" y="1405876"/>
                </a:cubicBezTo>
                <a:cubicBezTo>
                  <a:pt x="8445452" y="1407370"/>
                  <a:pt x="8441042" y="1408472"/>
                  <a:pt x="8439497" y="1409769"/>
                </a:cubicBezTo>
                <a:cubicBezTo>
                  <a:pt x="8422389" y="1425437"/>
                  <a:pt x="8405393" y="1439709"/>
                  <a:pt x="8384548" y="1448105"/>
                </a:cubicBezTo>
                <a:cubicBezTo>
                  <a:pt x="8374069" y="1453002"/>
                  <a:pt x="8366343" y="1459488"/>
                  <a:pt x="8358506" y="1467372"/>
                </a:cubicBezTo>
                <a:cubicBezTo>
                  <a:pt x="8353646" y="1474055"/>
                  <a:pt x="8352971" y="1482428"/>
                  <a:pt x="8356822" y="1488304"/>
                </a:cubicBezTo>
                <a:cubicBezTo>
                  <a:pt x="8362102" y="1494279"/>
                  <a:pt x="8366850" y="1488991"/>
                  <a:pt x="8372693" y="1487988"/>
                </a:cubicBezTo>
                <a:cubicBezTo>
                  <a:pt x="8396180" y="1482579"/>
                  <a:pt x="8417250" y="1471392"/>
                  <a:pt x="8436999" y="1458711"/>
                </a:cubicBezTo>
                <a:cubicBezTo>
                  <a:pt x="8455203" y="1447327"/>
                  <a:pt x="8468183" y="1465054"/>
                  <a:pt x="8483831" y="1467528"/>
                </a:cubicBezTo>
                <a:cubicBezTo>
                  <a:pt x="8490994" y="1468019"/>
                  <a:pt x="8479955" y="1479891"/>
                  <a:pt x="8480825" y="1486969"/>
                </a:cubicBezTo>
                <a:cubicBezTo>
                  <a:pt x="8483691" y="1487164"/>
                  <a:pt x="8487876" y="1488854"/>
                  <a:pt x="8490742" y="1489051"/>
                </a:cubicBezTo>
                <a:cubicBezTo>
                  <a:pt x="8506279" y="1492919"/>
                  <a:pt x="8524819" y="1477350"/>
                  <a:pt x="8537912" y="1493680"/>
                </a:cubicBezTo>
                <a:cubicBezTo>
                  <a:pt x="8540552" y="1496668"/>
                  <a:pt x="8543867" y="1491282"/>
                  <a:pt x="8545412" y="1489984"/>
                </a:cubicBezTo>
                <a:cubicBezTo>
                  <a:pt x="8548614" y="1485995"/>
                  <a:pt x="8550497" y="1480511"/>
                  <a:pt x="8557549" y="1482397"/>
                </a:cubicBezTo>
                <a:cubicBezTo>
                  <a:pt x="8554768" y="1499044"/>
                  <a:pt x="8554768" y="1499044"/>
                  <a:pt x="8572074" y="1498825"/>
                </a:cubicBezTo>
                <a:cubicBezTo>
                  <a:pt x="8580782" y="1498018"/>
                  <a:pt x="8598172" y="1514643"/>
                  <a:pt x="8597273" y="1525807"/>
                </a:cubicBezTo>
                <a:cubicBezTo>
                  <a:pt x="8595701" y="1545346"/>
                  <a:pt x="8591376" y="1563291"/>
                  <a:pt x="8568985" y="1572984"/>
                </a:cubicBezTo>
                <a:cubicBezTo>
                  <a:pt x="8543505" y="1585274"/>
                  <a:pt x="8526173" y="1603732"/>
                  <a:pt x="8521060" y="1631446"/>
                </a:cubicBezTo>
                <a:cubicBezTo>
                  <a:pt x="8518504" y="1645304"/>
                  <a:pt x="8509121" y="1654484"/>
                  <a:pt x="8495777" y="1659184"/>
                </a:cubicBezTo>
                <a:cubicBezTo>
                  <a:pt x="8485299" y="1664080"/>
                  <a:pt x="8473499" y="1667481"/>
                  <a:pt x="8465437" y="1678156"/>
                </a:cubicBezTo>
                <a:cubicBezTo>
                  <a:pt x="8451082" y="1695416"/>
                  <a:pt x="8429901" y="1707998"/>
                  <a:pt x="8411472" y="1722172"/>
                </a:cubicBezTo>
                <a:cubicBezTo>
                  <a:pt x="8405403" y="1725966"/>
                  <a:pt x="8399337" y="1729761"/>
                  <a:pt x="8390850" y="1727778"/>
                </a:cubicBezTo>
                <a:cubicBezTo>
                  <a:pt x="8378181" y="1724104"/>
                  <a:pt x="8367478" y="1731790"/>
                  <a:pt x="8355791" y="1733798"/>
                </a:cubicBezTo>
                <a:cubicBezTo>
                  <a:pt x="8324917" y="1741507"/>
                  <a:pt x="8330706" y="1776983"/>
                  <a:pt x="8308091" y="1789468"/>
                </a:cubicBezTo>
                <a:cubicBezTo>
                  <a:pt x="8306658" y="1789370"/>
                  <a:pt x="8306545" y="1790765"/>
                  <a:pt x="8306545" y="1790765"/>
                </a:cubicBezTo>
                <a:cubicBezTo>
                  <a:pt x="8314890" y="1812385"/>
                  <a:pt x="8290336" y="1795269"/>
                  <a:pt x="8289437" y="1806434"/>
                </a:cubicBezTo>
                <a:cubicBezTo>
                  <a:pt x="8273367" y="1791301"/>
                  <a:pt x="8273453" y="1808145"/>
                  <a:pt x="8271458" y="1815026"/>
                </a:cubicBezTo>
                <a:cubicBezTo>
                  <a:pt x="8269463" y="1821905"/>
                  <a:pt x="8264828" y="1825797"/>
                  <a:pt x="8260081" y="1831085"/>
                </a:cubicBezTo>
                <a:cubicBezTo>
                  <a:pt x="8249378" y="1838772"/>
                  <a:pt x="8235809" y="1846264"/>
                  <a:pt x="8232157" y="1855836"/>
                </a:cubicBezTo>
                <a:cubicBezTo>
                  <a:pt x="8226848" y="1868101"/>
                  <a:pt x="8219348" y="1871797"/>
                  <a:pt x="8210639" y="1872606"/>
                </a:cubicBezTo>
                <a:lnTo>
                  <a:pt x="8201229" y="1874640"/>
                </a:lnTo>
                <a:lnTo>
                  <a:pt x="8192021" y="1883059"/>
                </a:lnTo>
                <a:lnTo>
                  <a:pt x="8176785" y="1895400"/>
                </a:lnTo>
                <a:lnTo>
                  <a:pt x="8178848" y="1940038"/>
                </a:lnTo>
                <a:cubicBezTo>
                  <a:pt x="8173940" y="1957425"/>
                  <a:pt x="8163905" y="1974261"/>
                  <a:pt x="8150623" y="1991528"/>
                </a:cubicBezTo>
                <a:cubicBezTo>
                  <a:pt x="8117002" y="2031537"/>
                  <a:pt x="8103968" y="2086215"/>
                  <a:pt x="8082218" y="2133728"/>
                </a:cubicBezTo>
                <a:cubicBezTo>
                  <a:pt x="8068270" y="2169618"/>
                  <a:pt x="8049136" y="2195602"/>
                  <a:pt x="8011821" y="2213405"/>
                </a:cubicBezTo>
                <a:cubicBezTo>
                  <a:pt x="7964293" y="2236343"/>
                  <a:pt x="7941796" y="2290007"/>
                  <a:pt x="7896676" y="2319434"/>
                </a:cubicBezTo>
                <a:cubicBezTo>
                  <a:pt x="7892774" y="2325245"/>
                  <a:pt x="7888499" y="2334134"/>
                  <a:pt x="7882190" y="2333456"/>
                </a:cubicBezTo>
                <a:cubicBezTo>
                  <a:pt x="7834497" y="2331452"/>
                  <a:pt x="7829267" y="2374506"/>
                  <a:pt x="7810132" y="2400493"/>
                </a:cubicBezTo>
                <a:cubicBezTo>
                  <a:pt x="7787469" y="2429215"/>
                  <a:pt x="7756462" y="2447695"/>
                  <a:pt x="7725455" y="2466174"/>
                </a:cubicBezTo>
                <a:cubicBezTo>
                  <a:pt x="7718773" y="2468571"/>
                  <a:pt x="7718025" y="2474724"/>
                  <a:pt x="7720432" y="2481213"/>
                </a:cubicBezTo>
                <a:cubicBezTo>
                  <a:pt x="7717818" y="2502740"/>
                  <a:pt x="7695361" y="2503445"/>
                  <a:pt x="7693328" y="2493881"/>
                </a:cubicBezTo>
                <a:cubicBezTo>
                  <a:pt x="7680916" y="2464509"/>
                  <a:pt x="7666057" y="2481606"/>
                  <a:pt x="7652317" y="2489478"/>
                </a:cubicBezTo>
                <a:cubicBezTo>
                  <a:pt x="7627992" y="2505559"/>
                  <a:pt x="7611639" y="2534959"/>
                  <a:pt x="7578971" y="2540799"/>
                </a:cubicBezTo>
                <a:cubicBezTo>
                  <a:pt x="7569134" y="2542859"/>
                  <a:pt x="7564486" y="2554821"/>
                  <a:pt x="7566520" y="2564386"/>
                </a:cubicBezTo>
                <a:cubicBezTo>
                  <a:pt x="7572995" y="2590005"/>
                  <a:pt x="7556101" y="2597537"/>
                  <a:pt x="7532897" y="2604393"/>
                </a:cubicBezTo>
                <a:cubicBezTo>
                  <a:pt x="7519158" y="2612265"/>
                  <a:pt x="7486325" y="2593163"/>
                  <a:pt x="7487778" y="2633821"/>
                </a:cubicBezTo>
                <a:cubicBezTo>
                  <a:pt x="7489066" y="2649536"/>
                  <a:pt x="7455278" y="2664602"/>
                  <a:pt x="7481055" y="2689178"/>
                </a:cubicBezTo>
                <a:cubicBezTo>
                  <a:pt x="7489771" y="2696344"/>
                  <a:pt x="7475658" y="2707291"/>
                  <a:pt x="7468602" y="2712764"/>
                </a:cubicBezTo>
                <a:cubicBezTo>
                  <a:pt x="7447806" y="2726110"/>
                  <a:pt x="7421822" y="2729551"/>
                  <a:pt x="7411777" y="2759628"/>
                </a:cubicBezTo>
                <a:cubicBezTo>
                  <a:pt x="7410615" y="2762619"/>
                  <a:pt x="7409002" y="2764392"/>
                  <a:pt x="7407099" y="2765259"/>
                </a:cubicBezTo>
                <a:cubicBezTo>
                  <a:pt x="7401390" y="2767859"/>
                  <a:pt x="7393079" y="2762294"/>
                  <a:pt x="7386541" y="2756918"/>
                </a:cubicBezTo>
                <a:lnTo>
                  <a:pt x="7345962" y="2722841"/>
                </a:lnTo>
                <a:lnTo>
                  <a:pt x="7371331" y="2756597"/>
                </a:lnTo>
                <a:lnTo>
                  <a:pt x="7359465" y="2755196"/>
                </a:lnTo>
                <a:cubicBezTo>
                  <a:pt x="7349027" y="2754894"/>
                  <a:pt x="7349426" y="2759861"/>
                  <a:pt x="7351018" y="2779724"/>
                </a:cubicBezTo>
                <a:cubicBezTo>
                  <a:pt x="7352410" y="2794884"/>
                  <a:pt x="7341089" y="2813092"/>
                  <a:pt x="7329185" y="2819293"/>
                </a:cubicBezTo>
                <a:cubicBezTo>
                  <a:pt x="7325216" y="2821362"/>
                  <a:pt x="7321184" y="2822096"/>
                  <a:pt x="7317537" y="2820938"/>
                </a:cubicBezTo>
                <a:cubicBezTo>
                  <a:pt x="7292294" y="2811008"/>
                  <a:pt x="7275346" y="2820991"/>
                  <a:pt x="7256563" y="2834443"/>
                </a:cubicBezTo>
                <a:cubicBezTo>
                  <a:pt x="7247501" y="2843088"/>
                  <a:pt x="7238046" y="2854168"/>
                  <a:pt x="7222669" y="2854408"/>
                </a:cubicBezTo>
                <a:cubicBezTo>
                  <a:pt x="7204795" y="2854283"/>
                  <a:pt x="7202172" y="2862624"/>
                  <a:pt x="7204813" y="2877968"/>
                </a:cubicBezTo>
                <a:cubicBezTo>
                  <a:pt x="7206134" y="2885640"/>
                  <a:pt x="7207454" y="2893311"/>
                  <a:pt x="7197072" y="2894285"/>
                </a:cubicBezTo>
                <a:cubicBezTo>
                  <a:pt x="7188134" y="2894221"/>
                  <a:pt x="7180642" y="2893124"/>
                  <a:pt x="7178661" y="2881617"/>
                </a:cubicBezTo>
                <a:cubicBezTo>
                  <a:pt x="7177341" y="2873945"/>
                  <a:pt x="7177465" y="2865239"/>
                  <a:pt x="7175092" y="2856166"/>
                </a:cubicBezTo>
                <a:cubicBezTo>
                  <a:pt x="7168366" y="2826512"/>
                  <a:pt x="7141285" y="2820054"/>
                  <a:pt x="7117774" y="2839046"/>
                </a:cubicBezTo>
                <a:cubicBezTo>
                  <a:pt x="7111995" y="2843186"/>
                  <a:pt x="7108320" y="2850126"/>
                  <a:pt x="7103593" y="2855665"/>
                </a:cubicBezTo>
                <a:cubicBezTo>
                  <a:pt x="7098865" y="2861204"/>
                  <a:pt x="7094139" y="2866744"/>
                  <a:pt x="7086646" y="2865648"/>
                </a:cubicBezTo>
                <a:cubicBezTo>
                  <a:pt x="7048792" y="2862596"/>
                  <a:pt x="7028046" y="2888225"/>
                  <a:pt x="7006640" y="2910019"/>
                </a:cubicBezTo>
                <a:cubicBezTo>
                  <a:pt x="7004802" y="2913489"/>
                  <a:pt x="7001912" y="2915559"/>
                  <a:pt x="7006516" y="2918726"/>
                </a:cubicBezTo>
                <a:cubicBezTo>
                  <a:pt x="7011117" y="2921893"/>
                  <a:pt x="7015328" y="2927495"/>
                  <a:pt x="7022820" y="2928594"/>
                </a:cubicBezTo>
                <a:cubicBezTo>
                  <a:pt x="7027815" y="2929323"/>
                  <a:pt x="7026103" y="2924087"/>
                  <a:pt x="7026495" y="2921651"/>
                </a:cubicBezTo>
                <a:cubicBezTo>
                  <a:pt x="7032131" y="2902535"/>
                  <a:pt x="7042639" y="2892856"/>
                  <a:pt x="7060513" y="2892981"/>
                </a:cubicBezTo>
                <a:cubicBezTo>
                  <a:pt x="7079833" y="2892072"/>
                  <a:pt x="7097191" y="2903338"/>
                  <a:pt x="7102329" y="2919048"/>
                </a:cubicBezTo>
                <a:cubicBezTo>
                  <a:pt x="7106147" y="2927085"/>
                  <a:pt x="7102865" y="2931590"/>
                  <a:pt x="7092875" y="2930127"/>
                </a:cubicBezTo>
                <a:cubicBezTo>
                  <a:pt x="7076445" y="2928967"/>
                  <a:pt x="7072770" y="2935907"/>
                  <a:pt x="7070024" y="2952956"/>
                </a:cubicBezTo>
                <a:cubicBezTo>
                  <a:pt x="7068598" y="2977675"/>
                  <a:pt x="7041412" y="3003608"/>
                  <a:pt x="7022484" y="3002082"/>
                </a:cubicBezTo>
                <a:cubicBezTo>
                  <a:pt x="7007500" y="2999887"/>
                  <a:pt x="7000275" y="3005061"/>
                  <a:pt x="6993710" y="3014072"/>
                </a:cubicBezTo>
                <a:cubicBezTo>
                  <a:pt x="6984256" y="3025151"/>
                  <a:pt x="6972698" y="3033429"/>
                  <a:pt x="6955999" y="3025998"/>
                </a:cubicBezTo>
                <a:cubicBezTo>
                  <a:pt x="6945349" y="3020699"/>
                  <a:pt x="6938784" y="3029709"/>
                  <a:pt x="6933665" y="3037684"/>
                </a:cubicBezTo>
                <a:cubicBezTo>
                  <a:pt x="6928546" y="3045659"/>
                  <a:pt x="6924479" y="3055035"/>
                  <a:pt x="6915149" y="3057407"/>
                </a:cubicBezTo>
                <a:cubicBezTo>
                  <a:pt x="6903982" y="3063251"/>
                  <a:pt x="6900949" y="3050343"/>
                  <a:pt x="6886748" y="3043277"/>
                </a:cubicBezTo>
                <a:cubicBezTo>
                  <a:pt x="6901628" y="3077863"/>
                  <a:pt x="6867859" y="3089121"/>
                  <a:pt x="6858549" y="3115179"/>
                </a:cubicBezTo>
                <a:cubicBezTo>
                  <a:pt x="6857227" y="3107507"/>
                  <a:pt x="6856568" y="3103671"/>
                  <a:pt x="6855906" y="3099835"/>
                </a:cubicBezTo>
                <a:cubicBezTo>
                  <a:pt x="6848787" y="3072617"/>
                  <a:pt x="6836693" y="3068353"/>
                  <a:pt x="6813574" y="3084910"/>
                </a:cubicBezTo>
                <a:cubicBezTo>
                  <a:pt x="6798732" y="3097693"/>
                  <a:pt x="6784284" y="3108041"/>
                  <a:pt x="6767336" y="3118024"/>
                </a:cubicBezTo>
                <a:cubicBezTo>
                  <a:pt x="6739615" y="3131413"/>
                  <a:pt x="6710180" y="3139568"/>
                  <a:pt x="6679427" y="3140048"/>
                </a:cubicBezTo>
                <a:cubicBezTo>
                  <a:pt x="6656164" y="3141627"/>
                  <a:pt x="6651045" y="3149603"/>
                  <a:pt x="6656843" y="3169149"/>
                </a:cubicBezTo>
                <a:cubicBezTo>
                  <a:pt x="6666192" y="3190461"/>
                  <a:pt x="6660287" y="3203306"/>
                  <a:pt x="6638346" y="3212556"/>
                </a:cubicBezTo>
                <a:cubicBezTo>
                  <a:pt x="6625734" y="3219434"/>
                  <a:pt x="6612070" y="3224912"/>
                  <a:pt x="6600118" y="3235625"/>
                </a:cubicBezTo>
                <a:cubicBezTo>
                  <a:pt x="6592893" y="3240799"/>
                  <a:pt x="6583563" y="3243173"/>
                  <a:pt x="6573966" y="3239274"/>
                </a:cubicBezTo>
                <a:cubicBezTo>
                  <a:pt x="6572191" y="3238391"/>
                  <a:pt x="6570777" y="3237249"/>
                  <a:pt x="6569529" y="3237066"/>
                </a:cubicBezTo>
                <a:lnTo>
                  <a:pt x="6567138" y="3239524"/>
                </a:lnTo>
                <a:lnTo>
                  <a:pt x="6570687" y="3238235"/>
                </a:lnTo>
                <a:cubicBezTo>
                  <a:pt x="6559138" y="3265440"/>
                  <a:pt x="6419645" y="3403848"/>
                  <a:pt x="6389173" y="3430222"/>
                </a:cubicBezTo>
                <a:cubicBezTo>
                  <a:pt x="6365173" y="3433318"/>
                  <a:pt x="6257755" y="3552804"/>
                  <a:pt x="6232030" y="3583441"/>
                </a:cubicBezTo>
                <a:cubicBezTo>
                  <a:pt x="6190966" y="3637122"/>
                  <a:pt x="6084234" y="3713685"/>
                  <a:pt x="6032105" y="3794153"/>
                </a:cubicBezTo>
                <a:cubicBezTo>
                  <a:pt x="6010884" y="3829732"/>
                  <a:pt x="5989258" y="3881009"/>
                  <a:pt x="5920512" y="3923299"/>
                </a:cubicBezTo>
                <a:cubicBezTo>
                  <a:pt x="5890372" y="3940547"/>
                  <a:pt x="5788474" y="3967340"/>
                  <a:pt x="5767824" y="3994052"/>
                </a:cubicBezTo>
                <a:cubicBezTo>
                  <a:pt x="5762405" y="4008045"/>
                  <a:pt x="5765764" y="4030721"/>
                  <a:pt x="5760108" y="4044453"/>
                </a:cubicBezTo>
                <a:cubicBezTo>
                  <a:pt x="5734137" y="4075770"/>
                  <a:pt x="5725133" y="4065888"/>
                  <a:pt x="5704148" y="4101726"/>
                </a:cubicBezTo>
                <a:cubicBezTo>
                  <a:pt x="5686041" y="4091349"/>
                  <a:pt x="5652220" y="4094109"/>
                  <a:pt x="5627067" y="4115879"/>
                </a:cubicBezTo>
                <a:cubicBezTo>
                  <a:pt x="5631806" y="4121080"/>
                  <a:pt x="5626969" y="4125266"/>
                  <a:pt x="5625429" y="4134971"/>
                </a:cubicBezTo>
                <a:cubicBezTo>
                  <a:pt x="5598654" y="4105584"/>
                  <a:pt x="5601765" y="4128939"/>
                  <a:pt x="5574891" y="4108940"/>
                </a:cubicBezTo>
                <a:cubicBezTo>
                  <a:pt x="5565553" y="4108185"/>
                  <a:pt x="5571543" y="4085324"/>
                  <a:pt x="5571878" y="4076197"/>
                </a:cubicBezTo>
                <a:cubicBezTo>
                  <a:pt x="5567612" y="4071516"/>
                  <a:pt x="5558273" y="4070762"/>
                  <a:pt x="5549841" y="4052011"/>
                </a:cubicBezTo>
                <a:cubicBezTo>
                  <a:pt x="5535182" y="4055861"/>
                  <a:pt x="5525507" y="4064235"/>
                  <a:pt x="5515350" y="4073027"/>
                </a:cubicBezTo>
                <a:cubicBezTo>
                  <a:pt x="5508187" y="4070388"/>
                  <a:pt x="5504605" y="4069068"/>
                  <a:pt x="5501718" y="4067207"/>
                </a:cubicBezTo>
                <a:lnTo>
                  <a:pt x="5497036" y="4062712"/>
                </a:lnTo>
                <a:lnTo>
                  <a:pt x="5495903" y="4063744"/>
                </a:lnTo>
                <a:cubicBezTo>
                  <a:pt x="5495903" y="4063744"/>
                  <a:pt x="5477796" y="4053367"/>
                  <a:pt x="5457145" y="4080078"/>
                </a:cubicBezTo>
                <a:cubicBezTo>
                  <a:pt x="5379725" y="4172668"/>
                  <a:pt x="5263056" y="4282950"/>
                  <a:pt x="5171696" y="4379233"/>
                </a:cubicBezTo>
                <a:cubicBezTo>
                  <a:pt x="5161873" y="4378896"/>
                  <a:pt x="5157607" y="4374215"/>
                  <a:pt x="5152869" y="4369014"/>
                </a:cubicBezTo>
                <a:cubicBezTo>
                  <a:pt x="5146544" y="4401002"/>
                  <a:pt x="5131065" y="4414399"/>
                  <a:pt x="5092406" y="4421345"/>
                </a:cubicBezTo>
                <a:lnTo>
                  <a:pt x="5105912" y="4436168"/>
                </a:lnTo>
                <a:lnTo>
                  <a:pt x="5080525" y="4448406"/>
                </a:lnTo>
                <a:lnTo>
                  <a:pt x="5081531" y="4471795"/>
                </a:lnTo>
                <a:cubicBezTo>
                  <a:pt x="5076568" y="4489168"/>
                  <a:pt x="5066480" y="4505974"/>
                  <a:pt x="5053143" y="4523201"/>
                </a:cubicBezTo>
                <a:cubicBezTo>
                  <a:pt x="5019393" y="4563108"/>
                  <a:pt x="5006187" y="4617749"/>
                  <a:pt x="4984285" y="4665198"/>
                </a:cubicBezTo>
                <a:cubicBezTo>
                  <a:pt x="4970225" y="4701045"/>
                  <a:pt x="4951007" y="4726973"/>
                  <a:pt x="4913635" y="4744662"/>
                </a:cubicBezTo>
                <a:cubicBezTo>
                  <a:pt x="4866036" y="4767456"/>
                  <a:pt x="4843369" y="4821053"/>
                  <a:pt x="4798156" y="4850344"/>
                </a:cubicBezTo>
                <a:cubicBezTo>
                  <a:pt x="4794236" y="4856144"/>
                  <a:pt x="4789933" y="4865020"/>
                  <a:pt x="4783626" y="4864323"/>
                </a:cubicBezTo>
                <a:cubicBezTo>
                  <a:pt x="4735941" y="4862175"/>
                  <a:pt x="4730574" y="4905215"/>
                  <a:pt x="4711356" y="4931143"/>
                </a:cubicBezTo>
                <a:cubicBezTo>
                  <a:pt x="4688601" y="4959797"/>
                  <a:pt x="4657537" y="4978184"/>
                  <a:pt x="4626473" y="4996569"/>
                </a:cubicBezTo>
                <a:cubicBezTo>
                  <a:pt x="4619782" y="4998947"/>
                  <a:pt x="4619014" y="5005097"/>
                  <a:pt x="4621401" y="5011593"/>
                </a:cubicBezTo>
                <a:cubicBezTo>
                  <a:pt x="4618719" y="5033114"/>
                  <a:pt x="4596260" y="5033750"/>
                  <a:pt x="4594258" y="5024179"/>
                </a:cubicBezTo>
                <a:cubicBezTo>
                  <a:pt x="4581939" y="4994769"/>
                  <a:pt x="4567025" y="5011822"/>
                  <a:pt x="4553262" y="5019653"/>
                </a:cubicBezTo>
                <a:cubicBezTo>
                  <a:pt x="4528886" y="5035661"/>
                  <a:pt x="4512440" y="5065011"/>
                  <a:pt x="4479754" y="5070753"/>
                </a:cubicBezTo>
                <a:cubicBezTo>
                  <a:pt x="4469910" y="5072783"/>
                  <a:pt x="4465224" y="5084731"/>
                  <a:pt x="4467227" y="5094302"/>
                </a:cubicBezTo>
                <a:cubicBezTo>
                  <a:pt x="4473620" y="5119942"/>
                  <a:pt x="4456703" y="5127424"/>
                  <a:pt x="4433479" y="5134209"/>
                </a:cubicBezTo>
                <a:cubicBezTo>
                  <a:pt x="4419715" y="5142039"/>
                  <a:pt x="4386943" y="5122838"/>
                  <a:pt x="4388267" y="5163500"/>
                </a:cubicBezTo>
                <a:cubicBezTo>
                  <a:pt x="4389503" y="5179219"/>
                  <a:pt x="4355669" y="5194184"/>
                  <a:pt x="4381367" y="5218838"/>
                </a:cubicBezTo>
                <a:cubicBezTo>
                  <a:pt x="4385714" y="5222434"/>
                  <a:pt x="4384350" y="5226958"/>
                  <a:pt x="4381016" y="5231265"/>
                </a:cubicBezTo>
                <a:lnTo>
                  <a:pt x="4370694" y="5240693"/>
                </a:lnTo>
                <a:lnTo>
                  <a:pt x="4374647" y="5238175"/>
                </a:lnTo>
                <a:cubicBezTo>
                  <a:pt x="4387821" y="5230810"/>
                  <a:pt x="4399315" y="5225593"/>
                  <a:pt x="4408418" y="5223122"/>
                </a:cubicBezTo>
                <a:cubicBezTo>
                  <a:pt x="4417422" y="5233004"/>
                  <a:pt x="4561417" y="5099538"/>
                  <a:pt x="4575742" y="5104815"/>
                </a:cubicBezTo>
                <a:cubicBezTo>
                  <a:pt x="4564195" y="5132021"/>
                  <a:pt x="4424701" y="5270428"/>
                  <a:pt x="4394228" y="5296803"/>
                </a:cubicBezTo>
                <a:cubicBezTo>
                  <a:pt x="4370229" y="5299898"/>
                  <a:pt x="4262809" y="5419384"/>
                  <a:pt x="4237086" y="5450021"/>
                </a:cubicBezTo>
                <a:cubicBezTo>
                  <a:pt x="4196022" y="5503703"/>
                  <a:pt x="4089290" y="5580265"/>
                  <a:pt x="4037162" y="5660733"/>
                </a:cubicBezTo>
                <a:cubicBezTo>
                  <a:pt x="4015940" y="5696312"/>
                  <a:pt x="3994314" y="5747589"/>
                  <a:pt x="3925567" y="5789879"/>
                </a:cubicBezTo>
                <a:cubicBezTo>
                  <a:pt x="3895428" y="5807127"/>
                  <a:pt x="3793530" y="5833921"/>
                  <a:pt x="3772880" y="5860631"/>
                </a:cubicBezTo>
                <a:cubicBezTo>
                  <a:pt x="3767462" y="5874624"/>
                  <a:pt x="3770820" y="5897302"/>
                  <a:pt x="3765164" y="5911033"/>
                </a:cubicBezTo>
                <a:cubicBezTo>
                  <a:pt x="3739193" y="5942350"/>
                  <a:pt x="3730189" y="5932468"/>
                  <a:pt x="3709203" y="5968306"/>
                </a:cubicBezTo>
                <a:cubicBezTo>
                  <a:pt x="3691096" y="5957929"/>
                  <a:pt x="3657275" y="5960689"/>
                  <a:pt x="3632123" y="5982458"/>
                </a:cubicBezTo>
                <a:cubicBezTo>
                  <a:pt x="3636862" y="5987660"/>
                  <a:pt x="3632024" y="5991846"/>
                  <a:pt x="3630485" y="6001551"/>
                </a:cubicBezTo>
                <a:cubicBezTo>
                  <a:pt x="3603710" y="5972164"/>
                  <a:pt x="3606822" y="5995519"/>
                  <a:pt x="3579947" y="5975519"/>
                </a:cubicBezTo>
                <a:cubicBezTo>
                  <a:pt x="3570608" y="5974765"/>
                  <a:pt x="3576598" y="5951905"/>
                  <a:pt x="3576934" y="5942777"/>
                </a:cubicBezTo>
                <a:cubicBezTo>
                  <a:pt x="3572669" y="5938096"/>
                  <a:pt x="3563329" y="5937341"/>
                  <a:pt x="3554897" y="5918591"/>
                </a:cubicBezTo>
                <a:cubicBezTo>
                  <a:pt x="3540238" y="5922442"/>
                  <a:pt x="3530563" y="5930815"/>
                  <a:pt x="3520405" y="5939606"/>
                </a:cubicBezTo>
                <a:cubicBezTo>
                  <a:pt x="3506080" y="5934329"/>
                  <a:pt x="3506080" y="5934329"/>
                  <a:pt x="3497313" y="5924707"/>
                </a:cubicBezTo>
                <a:cubicBezTo>
                  <a:pt x="3508052" y="5906109"/>
                  <a:pt x="3507471" y="5915915"/>
                  <a:pt x="3495020" y="5891806"/>
                </a:cubicBezTo>
                <a:lnTo>
                  <a:pt x="3474705" y="5909389"/>
                </a:lnTo>
                <a:cubicBezTo>
                  <a:pt x="3467784" y="5906541"/>
                  <a:pt x="3460929" y="5920381"/>
                  <a:pt x="3456511" y="5933217"/>
                </a:cubicBezTo>
                <a:lnTo>
                  <a:pt x="3453091" y="5945589"/>
                </a:lnTo>
                <a:lnTo>
                  <a:pt x="3453127" y="5944297"/>
                </a:lnTo>
                <a:cubicBezTo>
                  <a:pt x="3453472" y="5924658"/>
                  <a:pt x="3453797" y="5871415"/>
                  <a:pt x="3456870" y="5848893"/>
                </a:cubicBezTo>
                <a:lnTo>
                  <a:pt x="3458250" y="5842369"/>
                </a:lnTo>
                <a:lnTo>
                  <a:pt x="3437643" y="5839512"/>
                </a:lnTo>
                <a:cubicBezTo>
                  <a:pt x="3423779" y="5841626"/>
                  <a:pt x="3409036" y="5847757"/>
                  <a:pt x="3396460" y="5858642"/>
                </a:cubicBezTo>
                <a:cubicBezTo>
                  <a:pt x="3401199" y="5863844"/>
                  <a:pt x="3396362" y="5868030"/>
                  <a:pt x="3394822" y="5877736"/>
                </a:cubicBezTo>
                <a:cubicBezTo>
                  <a:pt x="3368047" y="5848348"/>
                  <a:pt x="3371158" y="5871703"/>
                  <a:pt x="3344284" y="5851704"/>
                </a:cubicBezTo>
                <a:cubicBezTo>
                  <a:pt x="3334945" y="5850949"/>
                  <a:pt x="3340936" y="5828089"/>
                  <a:pt x="3341270" y="5818961"/>
                </a:cubicBezTo>
                <a:cubicBezTo>
                  <a:pt x="3337005" y="5814280"/>
                  <a:pt x="3327667" y="5813526"/>
                  <a:pt x="3319234" y="5794776"/>
                </a:cubicBezTo>
                <a:cubicBezTo>
                  <a:pt x="3304574" y="5798626"/>
                  <a:pt x="3294900" y="5806999"/>
                  <a:pt x="3284743" y="5815791"/>
                </a:cubicBezTo>
                <a:cubicBezTo>
                  <a:pt x="3270416" y="5810514"/>
                  <a:pt x="3270416" y="5810514"/>
                  <a:pt x="3261650" y="5800892"/>
                </a:cubicBezTo>
                <a:cubicBezTo>
                  <a:pt x="3272390" y="5782293"/>
                  <a:pt x="3271808" y="5792099"/>
                  <a:pt x="3259358" y="5767990"/>
                </a:cubicBezTo>
                <a:lnTo>
                  <a:pt x="3239042" y="5785573"/>
                </a:lnTo>
                <a:cubicBezTo>
                  <a:pt x="3232121" y="5782724"/>
                  <a:pt x="3225270" y="5796565"/>
                  <a:pt x="3220850" y="5809401"/>
                </a:cubicBezTo>
                <a:lnTo>
                  <a:pt x="3217430" y="5821774"/>
                </a:lnTo>
                <a:lnTo>
                  <a:pt x="3217468" y="5820481"/>
                </a:lnTo>
                <a:cubicBezTo>
                  <a:pt x="3217868" y="5797569"/>
                  <a:pt x="3218246" y="5728919"/>
                  <a:pt x="3222983" y="5716675"/>
                </a:cubicBezTo>
                <a:cubicBezTo>
                  <a:pt x="3199795" y="5711162"/>
                  <a:pt x="3222675" y="5677406"/>
                  <a:pt x="3214577" y="5649528"/>
                </a:cubicBezTo>
                <a:cubicBezTo>
                  <a:pt x="3189526" y="5661909"/>
                  <a:pt x="3175438" y="5656892"/>
                  <a:pt x="3151339" y="5669375"/>
                </a:cubicBezTo>
                <a:cubicBezTo>
                  <a:pt x="3154785" y="5683603"/>
                  <a:pt x="3163790" y="5693486"/>
                  <a:pt x="3171985" y="5711975"/>
                </a:cubicBezTo>
                <a:lnTo>
                  <a:pt x="3167150" y="5716161"/>
                </a:lnTo>
                <a:lnTo>
                  <a:pt x="3162885" y="5711480"/>
                </a:lnTo>
                <a:cubicBezTo>
                  <a:pt x="3153566" y="5708614"/>
                  <a:pt x="3145229" y="5703794"/>
                  <a:pt x="3137543" y="5697866"/>
                </a:cubicBezTo>
                <a:lnTo>
                  <a:pt x="3117329" y="5678747"/>
                </a:lnTo>
                <a:lnTo>
                  <a:pt x="3107770" y="5689912"/>
                </a:lnTo>
                <a:cubicBezTo>
                  <a:pt x="3101322" y="5701067"/>
                  <a:pt x="3098142" y="5713066"/>
                  <a:pt x="3100822" y="5725978"/>
                </a:cubicBezTo>
                <a:cubicBezTo>
                  <a:pt x="3103932" y="5749334"/>
                  <a:pt x="3118021" y="5754351"/>
                  <a:pt x="3102446" y="5777135"/>
                </a:cubicBezTo>
                <a:cubicBezTo>
                  <a:pt x="3096218" y="5799736"/>
                  <a:pt x="3087450" y="5790113"/>
                  <a:pt x="3067716" y="5797890"/>
                </a:cubicBezTo>
                <a:cubicBezTo>
                  <a:pt x="3081224" y="5812713"/>
                  <a:pt x="3086631" y="5799660"/>
                  <a:pt x="3075902" y="5817319"/>
                </a:cubicBezTo>
                <a:cubicBezTo>
                  <a:pt x="3062297" y="5811883"/>
                  <a:pt x="3022249" y="5837243"/>
                  <a:pt x="2987509" y="5858936"/>
                </a:cubicBezTo>
                <a:cubicBezTo>
                  <a:pt x="2947464" y="5814987"/>
                  <a:pt x="2930028" y="5786354"/>
                  <a:pt x="2924290" y="5739225"/>
                </a:cubicBezTo>
                <a:cubicBezTo>
                  <a:pt x="2920123" y="5725156"/>
                  <a:pt x="2935115" y="5712179"/>
                  <a:pt x="2931768" y="5688563"/>
                </a:cubicBezTo>
                <a:lnTo>
                  <a:pt x="2918499" y="5674000"/>
                </a:lnTo>
                <a:lnTo>
                  <a:pt x="2911938" y="5676753"/>
                </a:lnTo>
                <a:lnTo>
                  <a:pt x="2911939" y="5676757"/>
                </a:lnTo>
                <a:lnTo>
                  <a:pt x="2911935" y="5676755"/>
                </a:lnTo>
                <a:lnTo>
                  <a:pt x="2876042" y="5691821"/>
                </a:lnTo>
                <a:cubicBezTo>
                  <a:pt x="2834819" y="5714854"/>
                  <a:pt x="2796962" y="5750931"/>
                  <a:pt x="2759485" y="5776741"/>
                </a:cubicBezTo>
                <a:cubicBezTo>
                  <a:pt x="2701335" y="5722413"/>
                  <a:pt x="2664736" y="5692690"/>
                  <a:pt x="2636239" y="5621534"/>
                </a:cubicBezTo>
                <a:cubicBezTo>
                  <a:pt x="2626109" y="5610417"/>
                  <a:pt x="2607218" y="5612115"/>
                  <a:pt x="2599477" y="5598013"/>
                </a:cubicBezTo>
                <a:lnTo>
                  <a:pt x="2599242" y="5596553"/>
                </a:lnTo>
                <a:lnTo>
                  <a:pt x="2580697" y="5609424"/>
                </a:lnTo>
                <a:cubicBezTo>
                  <a:pt x="2561394" y="5624549"/>
                  <a:pt x="2542560" y="5640020"/>
                  <a:pt x="2523822" y="5652925"/>
                </a:cubicBezTo>
                <a:lnTo>
                  <a:pt x="2479378" y="5610673"/>
                </a:lnTo>
                <a:lnTo>
                  <a:pt x="2474438" y="5635835"/>
                </a:lnTo>
                <a:cubicBezTo>
                  <a:pt x="2469967" y="5663232"/>
                  <a:pt x="2469578" y="5691431"/>
                  <a:pt x="2490120" y="5708482"/>
                </a:cubicBezTo>
                <a:cubicBezTo>
                  <a:pt x="2507318" y="5724940"/>
                  <a:pt x="2521672" y="5720454"/>
                  <a:pt x="2523667" y="5747637"/>
                </a:cubicBezTo>
                <a:cubicBezTo>
                  <a:pt x="2532971" y="5769086"/>
                  <a:pt x="2519938" y="5766780"/>
                  <a:pt x="2509168" y="5784677"/>
                </a:cubicBezTo>
                <a:cubicBezTo>
                  <a:pt x="2529243" y="5788230"/>
                  <a:pt x="2525308" y="5774757"/>
                  <a:pt x="2527919" y="5795023"/>
                </a:cubicBezTo>
                <a:cubicBezTo>
                  <a:pt x="2513684" y="5798892"/>
                  <a:pt x="2497862" y="5842726"/>
                  <a:pt x="2483948" y="5880507"/>
                </a:cubicBezTo>
                <a:cubicBezTo>
                  <a:pt x="2424424" y="5869973"/>
                  <a:pt x="2392521" y="5857939"/>
                  <a:pt x="2358245" y="5824403"/>
                </a:cubicBezTo>
                <a:cubicBezTo>
                  <a:pt x="2346063" y="5815859"/>
                  <a:pt x="2349791" y="5796716"/>
                  <a:pt x="2332241" y="5780194"/>
                </a:cubicBezTo>
                <a:lnTo>
                  <a:pt x="2313474" y="5776873"/>
                </a:lnTo>
                <a:lnTo>
                  <a:pt x="2317038" y="5781809"/>
                </a:lnTo>
                <a:cubicBezTo>
                  <a:pt x="2325584" y="5792377"/>
                  <a:pt x="2332966" y="5802851"/>
                  <a:pt x="2332270" y="5812058"/>
                </a:cubicBezTo>
                <a:cubicBezTo>
                  <a:pt x="2325057" y="5814113"/>
                  <a:pt x="2316469" y="5804686"/>
                  <a:pt x="2308340" y="5796953"/>
                </a:cubicBezTo>
                <a:lnTo>
                  <a:pt x="2303159" y="5793080"/>
                </a:lnTo>
                <a:lnTo>
                  <a:pt x="2290029" y="5816063"/>
                </a:lnTo>
                <a:cubicBezTo>
                  <a:pt x="2271807" y="5858773"/>
                  <a:pt x="2264482" y="5909700"/>
                  <a:pt x="2250985" y="5952348"/>
                </a:cubicBezTo>
                <a:cubicBezTo>
                  <a:pt x="2170537" y="5944499"/>
                  <a:pt x="2122724" y="5943063"/>
                  <a:pt x="2055220" y="5904286"/>
                </a:cubicBezTo>
                <a:cubicBezTo>
                  <a:pt x="2035145" y="5900733"/>
                  <a:pt x="2017062" y="5924362"/>
                  <a:pt x="1995700" y="5893751"/>
                </a:cubicBezTo>
                <a:cubicBezTo>
                  <a:pt x="1996900" y="5887576"/>
                  <a:pt x="1998224" y="5880783"/>
                  <a:pt x="1992737" y="5873422"/>
                </a:cubicBezTo>
                <a:cubicBezTo>
                  <a:pt x="1986043" y="5872239"/>
                  <a:pt x="1990212" y="5886391"/>
                  <a:pt x="1978150" y="5877230"/>
                </a:cubicBezTo>
                <a:cubicBezTo>
                  <a:pt x="1979350" y="5871056"/>
                  <a:pt x="1973863" y="5863694"/>
                  <a:pt x="1967522" y="5862573"/>
                </a:cubicBezTo>
                <a:cubicBezTo>
                  <a:pt x="1957542" y="5913828"/>
                  <a:pt x="1939226" y="5936777"/>
                  <a:pt x="1951375" y="5979173"/>
                </a:cubicBezTo>
                <a:cubicBezTo>
                  <a:pt x="1917418" y="5979551"/>
                  <a:pt x="1893614" y="5995142"/>
                  <a:pt x="1887361" y="6027253"/>
                </a:cubicBezTo>
                <a:cubicBezTo>
                  <a:pt x="1863556" y="6042844"/>
                  <a:pt x="1878582" y="6072333"/>
                  <a:pt x="1877698" y="6112421"/>
                </a:cubicBezTo>
                <a:lnTo>
                  <a:pt x="1871005" y="6111237"/>
                </a:lnTo>
                <a:lnTo>
                  <a:pt x="1869682" y="6118030"/>
                </a:lnTo>
                <a:cubicBezTo>
                  <a:pt x="1837897" y="6105378"/>
                  <a:pt x="1836574" y="6112171"/>
                  <a:pt x="1815650" y="6114855"/>
                </a:cubicBezTo>
                <a:cubicBezTo>
                  <a:pt x="1814326" y="6121648"/>
                  <a:pt x="1819462" y="6128945"/>
                  <a:pt x="1818262" y="6135121"/>
                </a:cubicBezTo>
                <a:cubicBezTo>
                  <a:pt x="1858058" y="6142164"/>
                  <a:pt x="1891166" y="6148024"/>
                  <a:pt x="1891606" y="6181319"/>
                </a:cubicBezTo>
                <a:cubicBezTo>
                  <a:pt x="1876047" y="6191981"/>
                  <a:pt x="1868035" y="6197590"/>
                  <a:pt x="1865629" y="6209940"/>
                </a:cubicBezTo>
                <a:cubicBezTo>
                  <a:pt x="1884028" y="6220225"/>
                  <a:pt x="1923389" y="6220164"/>
                  <a:pt x="1933895" y="6235439"/>
                </a:cubicBezTo>
                <a:cubicBezTo>
                  <a:pt x="1925029" y="6247285"/>
                  <a:pt x="1882827" y="6226399"/>
                  <a:pt x="1885439" y="6246665"/>
                </a:cubicBezTo>
                <a:cubicBezTo>
                  <a:pt x="1851359" y="6247660"/>
                  <a:pt x="1869880" y="6257328"/>
                  <a:pt x="1855646" y="6261196"/>
                </a:cubicBezTo>
                <a:cubicBezTo>
                  <a:pt x="1842264" y="6258827"/>
                  <a:pt x="1829293" y="6295499"/>
                  <a:pt x="1815908" y="6293131"/>
                </a:cubicBezTo>
                <a:cubicBezTo>
                  <a:pt x="1806690" y="6304915"/>
                  <a:pt x="1794183" y="6290564"/>
                  <a:pt x="1781856" y="6288382"/>
                </a:cubicBezTo>
                <a:lnTo>
                  <a:pt x="1742058" y="6281338"/>
                </a:lnTo>
                <a:cubicBezTo>
                  <a:pt x="1734516" y="6286391"/>
                  <a:pt x="1707215" y="6347997"/>
                  <a:pt x="1692628" y="6351803"/>
                </a:cubicBezTo>
                <a:cubicBezTo>
                  <a:pt x="1687979" y="6341078"/>
                  <a:pt x="1685698" y="6325184"/>
                  <a:pt x="1684311" y="6310564"/>
                </a:cubicBezTo>
                <a:lnTo>
                  <a:pt x="1683477" y="6300053"/>
                </a:lnTo>
                <a:lnTo>
                  <a:pt x="1684497" y="6291832"/>
                </a:lnTo>
                <a:lnTo>
                  <a:pt x="1682487" y="6288220"/>
                </a:lnTo>
                <a:lnTo>
                  <a:pt x="1681334" y="6276978"/>
                </a:lnTo>
                <a:cubicBezTo>
                  <a:pt x="1679152" y="6265733"/>
                  <a:pt x="1680490" y="6281301"/>
                  <a:pt x="1680010" y="6283771"/>
                </a:cubicBezTo>
                <a:lnTo>
                  <a:pt x="1682487" y="6288220"/>
                </a:lnTo>
                <a:lnTo>
                  <a:pt x="1682709" y="6290398"/>
                </a:lnTo>
                <a:lnTo>
                  <a:pt x="1683477" y="6300053"/>
                </a:lnTo>
                <a:lnTo>
                  <a:pt x="1682973" y="6304099"/>
                </a:lnTo>
                <a:lnTo>
                  <a:pt x="1643528" y="6297118"/>
                </a:lnTo>
                <a:cubicBezTo>
                  <a:pt x="1637807" y="6289078"/>
                  <a:pt x="1637807" y="6289078"/>
                  <a:pt x="1633520" y="6275543"/>
                </a:cubicBezTo>
                <a:cubicBezTo>
                  <a:pt x="1641533" y="6269935"/>
                  <a:pt x="1641533" y="6269935"/>
                  <a:pt x="1649781" y="6265006"/>
                </a:cubicBezTo>
                <a:cubicBezTo>
                  <a:pt x="1637367" y="6255783"/>
                  <a:pt x="1608871" y="6243074"/>
                  <a:pt x="1602533" y="6241951"/>
                </a:cubicBezTo>
                <a:cubicBezTo>
                  <a:pt x="1610077" y="6236899"/>
                  <a:pt x="1638568" y="6249607"/>
                  <a:pt x="1641095" y="6236638"/>
                </a:cubicBezTo>
                <a:cubicBezTo>
                  <a:pt x="1614681" y="6231963"/>
                  <a:pt x="1580162" y="6199664"/>
                  <a:pt x="1573032" y="6165184"/>
                </a:cubicBezTo>
                <a:cubicBezTo>
                  <a:pt x="1512746" y="6194120"/>
                  <a:pt x="1503089" y="6172609"/>
                  <a:pt x="1431740" y="6153592"/>
                </a:cubicBezTo>
                <a:cubicBezTo>
                  <a:pt x="1442281" y="6135015"/>
                  <a:pt x="1463384" y="6092118"/>
                  <a:pt x="1461125" y="6071914"/>
                </a:cubicBezTo>
                <a:cubicBezTo>
                  <a:pt x="1458866" y="6051711"/>
                  <a:pt x="1430725" y="6039064"/>
                  <a:pt x="1418544" y="6030521"/>
                </a:cubicBezTo>
                <a:cubicBezTo>
                  <a:pt x="1394741" y="6046111"/>
                  <a:pt x="1400282" y="6068172"/>
                  <a:pt x="1366324" y="6068550"/>
                </a:cubicBezTo>
                <a:cubicBezTo>
                  <a:pt x="1370137" y="6082641"/>
                  <a:pt x="1367612" y="6095610"/>
                  <a:pt x="1358746" y="6107456"/>
                </a:cubicBezTo>
                <a:lnTo>
                  <a:pt x="1352054" y="6106270"/>
                </a:lnTo>
                <a:cubicBezTo>
                  <a:pt x="1358307" y="6074160"/>
                  <a:pt x="1356315" y="6046976"/>
                  <a:pt x="1332424" y="6029333"/>
                </a:cubicBezTo>
                <a:cubicBezTo>
                  <a:pt x="1327287" y="6022036"/>
                  <a:pt x="1327287" y="6022036"/>
                  <a:pt x="1314256" y="6019729"/>
                </a:cubicBezTo>
                <a:cubicBezTo>
                  <a:pt x="1289250" y="6041495"/>
                  <a:pt x="1262921" y="6070054"/>
                  <a:pt x="1238499" y="6092561"/>
                </a:cubicBezTo>
                <a:cubicBezTo>
                  <a:pt x="1209206" y="6100792"/>
                  <a:pt x="1219626" y="6082833"/>
                  <a:pt x="1202514" y="6099609"/>
                </a:cubicBezTo>
                <a:cubicBezTo>
                  <a:pt x="1176537" y="6128229"/>
                  <a:pt x="1182113" y="6168822"/>
                  <a:pt x="1140141" y="6174809"/>
                </a:cubicBezTo>
                <a:cubicBezTo>
                  <a:pt x="1095411" y="6193084"/>
                  <a:pt x="1063068" y="6147754"/>
                  <a:pt x="1017780" y="6133350"/>
                </a:cubicBezTo>
                <a:cubicBezTo>
                  <a:pt x="1012849" y="6158669"/>
                  <a:pt x="1022856" y="6180243"/>
                  <a:pt x="1024146" y="6207302"/>
                </a:cubicBezTo>
                <a:lnTo>
                  <a:pt x="1044221" y="6210855"/>
                </a:lnTo>
                <a:cubicBezTo>
                  <a:pt x="1051763" y="6205801"/>
                  <a:pt x="1051763" y="6205801"/>
                  <a:pt x="1066471" y="6201377"/>
                </a:cubicBezTo>
                <a:lnTo>
                  <a:pt x="1062743" y="6220521"/>
                </a:lnTo>
                <a:cubicBezTo>
                  <a:pt x="1040493" y="6229998"/>
                  <a:pt x="1032479" y="6235608"/>
                  <a:pt x="1026225" y="6267718"/>
                </a:cubicBezTo>
                <a:lnTo>
                  <a:pt x="1008463" y="6377644"/>
                </a:lnTo>
                <a:cubicBezTo>
                  <a:pt x="994109" y="6408322"/>
                  <a:pt x="926356" y="6372696"/>
                  <a:pt x="899872" y="6383339"/>
                </a:cubicBezTo>
                <a:cubicBezTo>
                  <a:pt x="873388" y="6393983"/>
                  <a:pt x="884540" y="6448978"/>
                  <a:pt x="848615" y="6442620"/>
                </a:cubicBezTo>
                <a:cubicBezTo>
                  <a:pt x="811779" y="6455904"/>
                  <a:pt x="748941" y="6424980"/>
                  <a:pt x="723848" y="6413513"/>
                </a:cubicBezTo>
                <a:cubicBezTo>
                  <a:pt x="739637" y="6403530"/>
                  <a:pt x="767341" y="6409072"/>
                  <a:pt x="776911" y="6397351"/>
                </a:cubicBezTo>
                <a:cubicBezTo>
                  <a:pt x="789504" y="6366361"/>
                  <a:pt x="763886" y="6314556"/>
                  <a:pt x="771343" y="6276268"/>
                </a:cubicBezTo>
                <a:cubicBezTo>
                  <a:pt x="771720" y="6244394"/>
                  <a:pt x="808418" y="6287941"/>
                  <a:pt x="810480" y="6247421"/>
                </a:cubicBezTo>
                <a:cubicBezTo>
                  <a:pt x="812540" y="6206902"/>
                  <a:pt x="797644" y="6096305"/>
                  <a:pt x="779002" y="6061066"/>
                </a:cubicBezTo>
                <a:cubicBezTo>
                  <a:pt x="761452" y="6044545"/>
                  <a:pt x="693227" y="6009473"/>
                  <a:pt x="669338" y="5991829"/>
                </a:cubicBezTo>
                <a:cubicBezTo>
                  <a:pt x="670540" y="5985654"/>
                  <a:pt x="666021" y="5971440"/>
                  <a:pt x="661004" y="5963525"/>
                </a:cubicBezTo>
                <a:cubicBezTo>
                  <a:pt x="617796" y="6009537"/>
                  <a:pt x="554021" y="5951618"/>
                  <a:pt x="515544" y="5937781"/>
                </a:cubicBezTo>
                <a:cubicBezTo>
                  <a:pt x="511696" y="5957541"/>
                  <a:pt x="500074" y="5981676"/>
                  <a:pt x="490007" y="5999699"/>
                </a:cubicBezTo>
                <a:cubicBezTo>
                  <a:pt x="490007" y="5999699"/>
                  <a:pt x="484165" y="5992276"/>
                  <a:pt x="477825" y="5991154"/>
                </a:cubicBezTo>
                <a:cubicBezTo>
                  <a:pt x="470608" y="5923440"/>
                  <a:pt x="469818" y="5890082"/>
                  <a:pt x="369645" y="5878741"/>
                </a:cubicBezTo>
                <a:cubicBezTo>
                  <a:pt x="344519" y="5901124"/>
                  <a:pt x="307512" y="5847941"/>
                  <a:pt x="278218" y="5856171"/>
                </a:cubicBezTo>
                <a:cubicBezTo>
                  <a:pt x="257293" y="5858856"/>
                  <a:pt x="248075" y="5870640"/>
                  <a:pt x="208277" y="5863597"/>
                </a:cubicBezTo>
                <a:cubicBezTo>
                  <a:pt x="204110" y="5849444"/>
                  <a:pt x="200176" y="5835971"/>
                  <a:pt x="194806" y="5827994"/>
                </a:cubicBezTo>
                <a:cubicBezTo>
                  <a:pt x="217939" y="5778428"/>
                  <a:pt x="228797" y="5793765"/>
                  <a:pt x="273647" y="5774872"/>
                </a:cubicBezTo>
                <a:cubicBezTo>
                  <a:pt x="259826" y="5739207"/>
                  <a:pt x="316298" y="5696181"/>
                  <a:pt x="347643" y="5675538"/>
                </a:cubicBezTo>
                <a:lnTo>
                  <a:pt x="360676" y="5677844"/>
                </a:lnTo>
                <a:lnTo>
                  <a:pt x="355745" y="5703162"/>
                </a:lnTo>
                <a:lnTo>
                  <a:pt x="362437" y="5704347"/>
                </a:lnTo>
                <a:lnTo>
                  <a:pt x="364963" y="5691379"/>
                </a:lnTo>
                <a:cubicBezTo>
                  <a:pt x="366165" y="5685204"/>
                  <a:pt x="364523" y="5658083"/>
                  <a:pt x="365726" y="5651908"/>
                </a:cubicBezTo>
                <a:cubicBezTo>
                  <a:pt x="345153" y="5654654"/>
                  <a:pt x="345153" y="5654654"/>
                  <a:pt x="336785" y="5660201"/>
                </a:cubicBezTo>
                <a:cubicBezTo>
                  <a:pt x="332619" y="5646047"/>
                  <a:pt x="332619" y="5646047"/>
                  <a:pt x="335144" y="5633081"/>
                </a:cubicBezTo>
                <a:cubicBezTo>
                  <a:pt x="290647" y="5652035"/>
                  <a:pt x="267960" y="5628216"/>
                  <a:pt x="223668" y="5679787"/>
                </a:cubicBezTo>
                <a:cubicBezTo>
                  <a:pt x="210285" y="5677418"/>
                  <a:pt x="162943" y="5675427"/>
                  <a:pt x="150762" y="5666884"/>
                </a:cubicBezTo>
                <a:cubicBezTo>
                  <a:pt x="133212" y="5650362"/>
                  <a:pt x="129278" y="5636890"/>
                  <a:pt x="118771" y="5621616"/>
                </a:cubicBezTo>
                <a:cubicBezTo>
                  <a:pt x="126347" y="5582711"/>
                  <a:pt x="121622" y="5535881"/>
                  <a:pt x="146396" y="5513435"/>
                </a:cubicBezTo>
                <a:cubicBezTo>
                  <a:pt x="156817" y="5495475"/>
                  <a:pt x="170200" y="5497844"/>
                  <a:pt x="186959" y="5481007"/>
                </a:cubicBezTo>
                <a:cubicBezTo>
                  <a:pt x="182793" y="5466855"/>
                  <a:pt x="178979" y="5452765"/>
                  <a:pt x="174581" y="5437932"/>
                </a:cubicBezTo>
                <a:cubicBezTo>
                  <a:pt x="157701" y="5455386"/>
                  <a:pt x="60372" y="5464991"/>
                  <a:pt x="30993" y="5439989"/>
                </a:cubicBezTo>
                <a:cubicBezTo>
                  <a:pt x="12241" y="5429643"/>
                  <a:pt x="12241" y="5429643"/>
                  <a:pt x="8306" y="5416170"/>
                </a:cubicBezTo>
                <a:cubicBezTo>
                  <a:pt x="-7801" y="5392239"/>
                  <a:pt x="419" y="5314481"/>
                  <a:pt x="25193" y="5292035"/>
                </a:cubicBezTo>
                <a:cubicBezTo>
                  <a:pt x="27964" y="5286696"/>
                  <a:pt x="31933" y="5281779"/>
                  <a:pt x="36853" y="5277254"/>
                </a:cubicBezTo>
                <a:cubicBezTo>
                  <a:pt x="71295" y="5245576"/>
                  <a:pt x="152351" y="5233091"/>
                  <a:pt x="195135" y="5229483"/>
                </a:cubicBezTo>
                <a:lnTo>
                  <a:pt x="214498" y="5228018"/>
                </a:lnTo>
                <a:lnTo>
                  <a:pt x="227624" y="5216199"/>
                </a:lnTo>
                <a:cubicBezTo>
                  <a:pt x="220297" y="5216420"/>
                  <a:pt x="216227" y="5214880"/>
                  <a:pt x="211575" y="5215257"/>
                </a:cubicBezTo>
                <a:cubicBezTo>
                  <a:pt x="204250" y="5215478"/>
                  <a:pt x="204017" y="5210265"/>
                  <a:pt x="209712" y="5203449"/>
                </a:cubicBezTo>
                <a:cubicBezTo>
                  <a:pt x="226803" y="5183001"/>
                  <a:pt x="232496" y="5161235"/>
                  <a:pt x="242260" y="5141008"/>
                </a:cubicBezTo>
                <a:cubicBezTo>
                  <a:pt x="255627" y="5111891"/>
                  <a:pt x="272367" y="5083622"/>
                  <a:pt x="297828" y="5056514"/>
                </a:cubicBezTo>
                <a:cubicBezTo>
                  <a:pt x="305501" y="5049164"/>
                  <a:pt x="308176" y="5049321"/>
                  <a:pt x="310386" y="5054001"/>
                </a:cubicBezTo>
                <a:cubicBezTo>
                  <a:pt x="315969" y="5059527"/>
                  <a:pt x="311087" y="5069642"/>
                  <a:pt x="306205" y="5079756"/>
                </a:cubicBezTo>
                <a:cubicBezTo>
                  <a:pt x="303881" y="5087420"/>
                  <a:pt x="304695" y="5090717"/>
                  <a:pt x="312022" y="5090497"/>
                </a:cubicBezTo>
                <a:cubicBezTo>
                  <a:pt x="318650" y="5089585"/>
                  <a:pt x="323067" y="5083994"/>
                  <a:pt x="327485" y="5078403"/>
                </a:cubicBezTo>
                <a:cubicBezTo>
                  <a:pt x="332484" y="5070896"/>
                  <a:pt x="338064" y="5061474"/>
                  <a:pt x="343062" y="5053966"/>
                </a:cubicBezTo>
                <a:cubicBezTo>
                  <a:pt x="345504" y="5048910"/>
                  <a:pt x="349804" y="5040712"/>
                  <a:pt x="356432" y="5039800"/>
                </a:cubicBezTo>
                <a:cubicBezTo>
                  <a:pt x="364339" y="5037664"/>
                  <a:pt x="362016" y="5045328"/>
                  <a:pt x="362249" y="5050541"/>
                </a:cubicBezTo>
                <a:cubicBezTo>
                  <a:pt x="362366" y="5053148"/>
                  <a:pt x="359924" y="5058205"/>
                  <a:pt x="363879" y="5057136"/>
                </a:cubicBezTo>
                <a:cubicBezTo>
                  <a:pt x="368529" y="5056759"/>
                  <a:pt x="370273" y="5051011"/>
                  <a:pt x="372133" y="5047870"/>
                </a:cubicBezTo>
                <a:lnTo>
                  <a:pt x="407468" y="4979865"/>
                </a:lnTo>
                <a:lnTo>
                  <a:pt x="332463" y="4909039"/>
                </a:lnTo>
                <a:lnTo>
                  <a:pt x="334866" y="4909496"/>
                </a:lnTo>
                <a:cubicBezTo>
                  <a:pt x="347971" y="4909997"/>
                  <a:pt x="355635" y="4902638"/>
                  <a:pt x="371626" y="4913456"/>
                </a:cubicBezTo>
                <a:cubicBezTo>
                  <a:pt x="406968" y="4938407"/>
                  <a:pt x="409192" y="4923185"/>
                  <a:pt x="419410" y="4913373"/>
                </a:cubicBezTo>
                <a:cubicBezTo>
                  <a:pt x="419884" y="4906376"/>
                  <a:pt x="427074" y="4906013"/>
                  <a:pt x="430907" y="4902334"/>
                </a:cubicBezTo>
                <a:lnTo>
                  <a:pt x="439971" y="4897512"/>
                </a:lnTo>
                <a:lnTo>
                  <a:pt x="452359" y="4866893"/>
                </a:lnTo>
                <a:lnTo>
                  <a:pt x="439982" y="4852601"/>
                </a:lnTo>
                <a:cubicBezTo>
                  <a:pt x="426296" y="4836061"/>
                  <a:pt x="414064" y="4818642"/>
                  <a:pt x="412085" y="4804031"/>
                </a:cubicBezTo>
                <a:lnTo>
                  <a:pt x="397225" y="4782869"/>
                </a:lnTo>
                <a:cubicBezTo>
                  <a:pt x="376341" y="4788514"/>
                  <a:pt x="350748" y="4821596"/>
                  <a:pt x="320903" y="4825655"/>
                </a:cubicBezTo>
                <a:cubicBezTo>
                  <a:pt x="280319" y="4839561"/>
                  <a:pt x="201122" y="4860745"/>
                  <a:pt x="156685" y="4845640"/>
                </a:cubicBezTo>
                <a:cubicBezTo>
                  <a:pt x="150338" y="4843481"/>
                  <a:pt x="144699" y="4840582"/>
                  <a:pt x="139983" y="4836816"/>
                </a:cubicBezTo>
                <a:cubicBezTo>
                  <a:pt x="108159" y="4826262"/>
                  <a:pt x="68851" y="4758490"/>
                  <a:pt x="73788" y="4730136"/>
                </a:cubicBezTo>
                <a:cubicBezTo>
                  <a:pt x="71876" y="4716239"/>
                  <a:pt x="71876" y="4716239"/>
                  <a:pt x="84787" y="4699240"/>
                </a:cubicBezTo>
                <a:cubicBezTo>
                  <a:pt x="97261" y="4673239"/>
                  <a:pt x="152633" y="4649661"/>
                  <a:pt x="189060" y="4643364"/>
                </a:cubicBezTo>
                <a:lnTo>
                  <a:pt x="209828" y="4643375"/>
                </a:lnTo>
                <a:lnTo>
                  <a:pt x="216036" y="4637426"/>
                </a:lnTo>
                <a:lnTo>
                  <a:pt x="210583" y="4599026"/>
                </a:lnTo>
                <a:cubicBezTo>
                  <a:pt x="188378" y="4590375"/>
                  <a:pt x="177113" y="4597922"/>
                  <a:pt x="160244" y="4585696"/>
                </a:cubicBezTo>
                <a:cubicBezTo>
                  <a:pt x="128421" y="4575140"/>
                  <a:pt x="113590" y="4530433"/>
                  <a:pt x="90757" y="4497917"/>
                </a:cubicBezTo>
                <a:cubicBezTo>
                  <a:pt x="94115" y="4479731"/>
                  <a:pt x="92203" y="4465834"/>
                  <a:pt x="101489" y="4443673"/>
                </a:cubicBezTo>
                <a:cubicBezTo>
                  <a:pt x="109131" y="4430966"/>
                  <a:pt x="151591" y="4410107"/>
                  <a:pt x="162856" y="4402561"/>
                </a:cubicBezTo>
                <a:cubicBezTo>
                  <a:pt x="224430" y="4431889"/>
                  <a:pt x="235429" y="4400994"/>
                  <a:pt x="283855" y="4400426"/>
                </a:cubicBezTo>
                <a:cubicBezTo>
                  <a:pt x="276244" y="4389588"/>
                  <a:pt x="276244" y="4389588"/>
                  <a:pt x="274265" y="4374975"/>
                </a:cubicBezTo>
                <a:cubicBezTo>
                  <a:pt x="284182" y="4376681"/>
                  <a:pt x="284182" y="4376681"/>
                  <a:pt x="304111" y="4370918"/>
                </a:cubicBezTo>
                <a:cubicBezTo>
                  <a:pt x="300486" y="4365756"/>
                  <a:pt x="290896" y="4340306"/>
                  <a:pt x="287272" y="4335144"/>
                </a:cubicBezTo>
                <a:lnTo>
                  <a:pt x="279661" y="4324307"/>
                </a:lnTo>
                <a:lnTo>
                  <a:pt x="274029" y="4328080"/>
                </a:lnTo>
                <a:lnTo>
                  <a:pt x="288888" y="4349241"/>
                </a:lnTo>
                <a:lnTo>
                  <a:pt x="277919" y="4356589"/>
                </a:lnTo>
                <a:cubicBezTo>
                  <a:pt x="240824" y="4350325"/>
                  <a:pt x="171610" y="4333704"/>
                  <a:pt x="169662" y="4295545"/>
                </a:cubicBezTo>
                <a:cubicBezTo>
                  <a:pt x="120940" y="4296311"/>
                  <a:pt x="117286" y="4314697"/>
                  <a:pt x="75871" y="4278692"/>
                </a:cubicBezTo>
                <a:cubicBezTo>
                  <a:pt x="77518" y="4269240"/>
                  <a:pt x="75606" y="4255343"/>
                  <a:pt x="73628" y="4240731"/>
                </a:cubicBezTo>
                <a:cubicBezTo>
                  <a:pt x="107127" y="4218288"/>
                  <a:pt x="120371" y="4225353"/>
                  <a:pt x="140597" y="4219391"/>
                </a:cubicBezTo>
                <a:cubicBezTo>
                  <a:pt x="170738" y="4215135"/>
                  <a:pt x="182821" y="4151639"/>
                  <a:pt x="214941" y="4161995"/>
                </a:cubicBezTo>
                <a:cubicBezTo>
                  <a:pt x="301870" y="4111345"/>
                  <a:pt x="288953" y="4080534"/>
                  <a:pt x="267861" y="4015736"/>
                </a:cubicBezTo>
                <a:cubicBezTo>
                  <a:pt x="273197" y="4012160"/>
                  <a:pt x="275502" y="4003026"/>
                  <a:pt x="275502" y="4003026"/>
                </a:cubicBezTo>
                <a:cubicBezTo>
                  <a:pt x="292075" y="4015452"/>
                  <a:pt x="312567" y="4032840"/>
                  <a:pt x="324165" y="4049355"/>
                </a:cubicBezTo>
                <a:cubicBezTo>
                  <a:pt x="353678" y="4021234"/>
                  <a:pt x="388291" y="3942644"/>
                  <a:pt x="446602" y="3967327"/>
                </a:cubicBezTo>
                <a:cubicBezTo>
                  <a:pt x="447951" y="3958075"/>
                  <a:pt x="446270" y="3943265"/>
                  <a:pt x="442645" y="3938103"/>
                </a:cubicBezTo>
                <a:cubicBezTo>
                  <a:pt x="457268" y="3912368"/>
                  <a:pt x="505291" y="3852874"/>
                  <a:pt x="514579" y="3830713"/>
                </a:cubicBezTo>
                <a:cubicBezTo>
                  <a:pt x="517209" y="3791005"/>
                  <a:pt x="485604" y="3683919"/>
                  <a:pt x="467151" y="3647710"/>
                </a:cubicBezTo>
                <a:cubicBezTo>
                  <a:pt x="448698" y="3611500"/>
                  <a:pt x="432959" y="3666063"/>
                  <a:pt x="419580" y="3637079"/>
                </a:cubicBezTo>
                <a:cubicBezTo>
                  <a:pt x="397109" y="3605080"/>
                  <a:pt x="399342" y="3547422"/>
                  <a:pt x="375159" y="3524160"/>
                </a:cubicBezTo>
                <a:cubicBezTo>
                  <a:pt x="361619" y="3517294"/>
                  <a:pt x="338562" y="3533500"/>
                  <a:pt x="320047" y="3530725"/>
                </a:cubicBezTo>
                <a:cubicBezTo>
                  <a:pt x="338295" y="3510152"/>
                  <a:pt x="383090" y="3456615"/>
                  <a:pt x="422193" y="3453944"/>
                </a:cubicBezTo>
                <a:cubicBezTo>
                  <a:pt x="452432" y="3433686"/>
                  <a:pt x="464726" y="3488440"/>
                  <a:pt x="493286" y="3487520"/>
                </a:cubicBezTo>
                <a:cubicBezTo>
                  <a:pt x="521848" y="3486599"/>
                  <a:pt x="569212" y="3426787"/>
                  <a:pt x="594877" y="3449057"/>
                </a:cubicBezTo>
                <a:lnTo>
                  <a:pt x="656062" y="3542396"/>
                </a:lnTo>
                <a:cubicBezTo>
                  <a:pt x="674909" y="3569234"/>
                  <a:pt x="684529" y="3571139"/>
                  <a:pt x="708742" y="3570855"/>
                </a:cubicBezTo>
                <a:lnTo>
                  <a:pt x="719978" y="3586854"/>
                </a:lnTo>
                <a:cubicBezTo>
                  <a:pt x="704725" y="3588724"/>
                  <a:pt x="704725" y="3588724"/>
                  <a:pt x="695764" y="3587139"/>
                </a:cubicBezTo>
                <a:lnTo>
                  <a:pt x="678867" y="3598459"/>
                </a:lnTo>
                <a:cubicBezTo>
                  <a:pt x="683810" y="3611086"/>
                  <a:pt x="686200" y="3623335"/>
                  <a:pt x="689211" y="3635074"/>
                </a:cubicBezTo>
                <a:lnTo>
                  <a:pt x="694335" y="3647285"/>
                </a:lnTo>
                <a:lnTo>
                  <a:pt x="887147" y="3437367"/>
                </a:lnTo>
                <a:lnTo>
                  <a:pt x="920492" y="3446927"/>
                </a:lnTo>
                <a:cubicBezTo>
                  <a:pt x="932755" y="3451310"/>
                  <a:pt x="945741" y="3449540"/>
                  <a:pt x="949980" y="3440638"/>
                </a:cubicBezTo>
                <a:cubicBezTo>
                  <a:pt x="968387" y="3392717"/>
                  <a:pt x="1040349" y="3378367"/>
                  <a:pt x="1038108" y="3315854"/>
                </a:cubicBezTo>
                <a:cubicBezTo>
                  <a:pt x="1071474" y="3303737"/>
                  <a:pt x="1060484" y="3234090"/>
                  <a:pt x="1125678" y="3250180"/>
                </a:cubicBezTo>
                <a:cubicBezTo>
                  <a:pt x="1144255" y="3255217"/>
                  <a:pt x="1151022" y="3224778"/>
                  <a:pt x="1168249" y="3214103"/>
                </a:cubicBezTo>
                <a:cubicBezTo>
                  <a:pt x="1237152" y="3171410"/>
                  <a:pt x="1276659" y="3106991"/>
                  <a:pt x="1298316" y="3031381"/>
                </a:cubicBezTo>
                <a:cubicBezTo>
                  <a:pt x="1307516" y="3007421"/>
                  <a:pt x="1321586" y="2996420"/>
                  <a:pt x="1346835" y="2999034"/>
                </a:cubicBezTo>
                <a:cubicBezTo>
                  <a:pt x="1361436" y="3037914"/>
                  <a:pt x="1347995" y="3070777"/>
                  <a:pt x="1321569" y="3105410"/>
                </a:cubicBezTo>
                <a:cubicBezTo>
                  <a:pt x="1304835" y="3125477"/>
                  <a:pt x="1293266" y="3149192"/>
                  <a:pt x="1283186" y="3173839"/>
                </a:cubicBezTo>
                <a:lnTo>
                  <a:pt x="1266439" y="3215922"/>
                </a:lnTo>
                <a:lnTo>
                  <a:pt x="1270057" y="3218326"/>
                </a:lnTo>
                <a:cubicBezTo>
                  <a:pt x="1285575" y="3229559"/>
                  <a:pt x="1300351" y="3241289"/>
                  <a:pt x="1304829" y="3242083"/>
                </a:cubicBezTo>
                <a:lnTo>
                  <a:pt x="1338330" y="3219638"/>
                </a:lnTo>
                <a:cubicBezTo>
                  <a:pt x="1348706" y="3212687"/>
                  <a:pt x="1354273" y="3194539"/>
                  <a:pt x="1367517" y="3201603"/>
                </a:cubicBezTo>
                <a:cubicBezTo>
                  <a:pt x="1378780" y="3194057"/>
                  <a:pt x="1405632" y="3222363"/>
                  <a:pt x="1416897" y="3214816"/>
                </a:cubicBezTo>
                <a:cubicBezTo>
                  <a:pt x="1431492" y="3212628"/>
                  <a:pt x="1418516" y="3228911"/>
                  <a:pt x="1450071" y="3216117"/>
                </a:cubicBezTo>
                <a:cubicBezTo>
                  <a:pt x="1455970" y="3235693"/>
                  <a:pt x="1486010" y="3199629"/>
                  <a:pt x="1498955" y="3206892"/>
                </a:cubicBezTo>
                <a:cubicBezTo>
                  <a:pt x="1495599" y="3225081"/>
                  <a:pt x="1459594" y="3240853"/>
                  <a:pt x="1446979" y="3257653"/>
                </a:cubicBezTo>
                <a:lnTo>
                  <a:pt x="1447725" y="3258230"/>
                </a:lnTo>
                <a:lnTo>
                  <a:pt x="1464316" y="3260426"/>
                </a:lnTo>
                <a:lnTo>
                  <a:pt x="1475300" y="3271651"/>
                </a:lnTo>
                <a:lnTo>
                  <a:pt x="1482429" y="3273369"/>
                </a:lnTo>
                <a:lnTo>
                  <a:pt x="1483203" y="3279255"/>
                </a:lnTo>
                <a:lnTo>
                  <a:pt x="1489993" y="3285763"/>
                </a:lnTo>
                <a:cubicBezTo>
                  <a:pt x="1494127" y="3286553"/>
                  <a:pt x="1498791" y="3283632"/>
                  <a:pt x="1507469" y="3277195"/>
                </a:cubicBezTo>
                <a:cubicBezTo>
                  <a:pt x="1517379" y="3269486"/>
                  <a:pt x="1525360" y="3260607"/>
                  <a:pt x="1531574" y="3250708"/>
                </a:cubicBezTo>
                <a:lnTo>
                  <a:pt x="1540937" y="3228098"/>
                </a:lnTo>
                <a:lnTo>
                  <a:pt x="1524208" y="3213315"/>
                </a:lnTo>
                <a:lnTo>
                  <a:pt x="1544045" y="3220590"/>
                </a:lnTo>
                <a:lnTo>
                  <a:pt x="1545077" y="3218100"/>
                </a:lnTo>
                <a:cubicBezTo>
                  <a:pt x="1546172" y="3211908"/>
                  <a:pt x="1547134" y="3200794"/>
                  <a:pt x="1540713" y="3197308"/>
                </a:cubicBezTo>
                <a:cubicBezTo>
                  <a:pt x="1526577" y="3189145"/>
                  <a:pt x="1536485" y="3181436"/>
                  <a:pt x="1540045" y="3172700"/>
                </a:cubicBezTo>
                <a:cubicBezTo>
                  <a:pt x="1547359" y="3162613"/>
                  <a:pt x="1553376" y="3151335"/>
                  <a:pt x="1559463" y="3142519"/>
                </a:cubicBezTo>
                <a:lnTo>
                  <a:pt x="1567543" y="3132159"/>
                </a:lnTo>
                <a:lnTo>
                  <a:pt x="1563148" y="3128071"/>
                </a:lnTo>
                <a:cubicBezTo>
                  <a:pt x="1555149" y="3120513"/>
                  <a:pt x="1547696" y="3112259"/>
                  <a:pt x="1543404" y="3102508"/>
                </a:cubicBezTo>
                <a:cubicBezTo>
                  <a:pt x="1552049" y="3106705"/>
                  <a:pt x="1558173" y="3109040"/>
                  <a:pt x="1566814" y="3113238"/>
                </a:cubicBezTo>
                <a:lnTo>
                  <a:pt x="1583510" y="3117260"/>
                </a:lnTo>
                <a:lnTo>
                  <a:pt x="1592758" y="3110965"/>
                </a:lnTo>
                <a:lnTo>
                  <a:pt x="1605989" y="3107564"/>
                </a:lnTo>
                <a:lnTo>
                  <a:pt x="1605858" y="3093857"/>
                </a:lnTo>
                <a:cubicBezTo>
                  <a:pt x="1600539" y="3070188"/>
                  <a:pt x="1608898" y="3054440"/>
                  <a:pt x="1624815" y="3044275"/>
                </a:cubicBezTo>
                <a:cubicBezTo>
                  <a:pt x="1637466" y="3038278"/>
                  <a:pt x="1647598" y="3030420"/>
                  <a:pt x="1661339" y="3023033"/>
                </a:cubicBezTo>
                <a:lnTo>
                  <a:pt x="1666178" y="3020584"/>
                </a:lnTo>
                <a:lnTo>
                  <a:pt x="1662514" y="3009284"/>
                </a:lnTo>
                <a:cubicBezTo>
                  <a:pt x="1658074" y="2995271"/>
                  <a:pt x="1654129" y="2982870"/>
                  <a:pt x="1651098" y="2974561"/>
                </a:cubicBezTo>
                <a:lnTo>
                  <a:pt x="1661259" y="2965768"/>
                </a:lnTo>
                <a:cubicBezTo>
                  <a:pt x="1679602" y="2976405"/>
                  <a:pt x="1670262" y="2975652"/>
                  <a:pt x="1684439" y="2972220"/>
                </a:cubicBezTo>
                <a:cubicBezTo>
                  <a:pt x="1692064" y="2930266"/>
                  <a:pt x="1765699" y="2901887"/>
                  <a:pt x="1804455" y="2885553"/>
                </a:cubicBezTo>
                <a:lnTo>
                  <a:pt x="1839768" y="2854991"/>
                </a:lnTo>
                <a:cubicBezTo>
                  <a:pt x="1854191" y="2850882"/>
                  <a:pt x="1887528" y="2848540"/>
                  <a:pt x="1901950" y="2844429"/>
                </a:cubicBezTo>
                <a:cubicBezTo>
                  <a:pt x="1916947" y="2831451"/>
                  <a:pt x="1888918" y="2830126"/>
                  <a:pt x="1913500" y="2817224"/>
                </a:cubicBezTo>
                <a:lnTo>
                  <a:pt x="1920104" y="2815332"/>
                </a:lnTo>
                <a:lnTo>
                  <a:pt x="1923507" y="2806881"/>
                </a:lnTo>
                <a:cubicBezTo>
                  <a:pt x="1935745" y="2791709"/>
                  <a:pt x="1948049" y="2778996"/>
                  <a:pt x="1962882" y="2766201"/>
                </a:cubicBezTo>
                <a:cubicBezTo>
                  <a:pt x="1982568" y="2745863"/>
                  <a:pt x="1979704" y="2733641"/>
                  <a:pt x="1952859" y="2723426"/>
                </a:cubicBezTo>
                <a:cubicBezTo>
                  <a:pt x="1949034" y="2722318"/>
                  <a:pt x="1945211" y="2721210"/>
                  <a:pt x="1937559" y="2718994"/>
                </a:cubicBezTo>
                <a:cubicBezTo>
                  <a:pt x="1965231" y="2713174"/>
                  <a:pt x="1980826" y="2681884"/>
                  <a:pt x="2014225" y="2700507"/>
                </a:cubicBezTo>
                <a:cubicBezTo>
                  <a:pt x="2008765" y="2685906"/>
                  <a:pt x="1995993" y="2681393"/>
                  <a:pt x="2003307" y="2671307"/>
                </a:cubicBezTo>
                <a:cubicBezTo>
                  <a:pt x="2006865" y="2662570"/>
                  <a:pt x="2016909" y="2659784"/>
                  <a:pt x="2025657" y="2655806"/>
                </a:cubicBezTo>
                <a:cubicBezTo>
                  <a:pt x="2034403" y="2651829"/>
                  <a:pt x="2044381" y="2646580"/>
                  <a:pt x="2040286" y="2635630"/>
                </a:cubicBezTo>
                <a:cubicBezTo>
                  <a:pt x="2034762" y="2618569"/>
                  <a:pt x="2044604" y="2608399"/>
                  <a:pt x="2057044" y="2600609"/>
                </a:cubicBezTo>
                <a:cubicBezTo>
                  <a:pt x="2067022" y="2595360"/>
                  <a:pt x="2073172" y="2589004"/>
                  <a:pt x="2072770" y="2574240"/>
                </a:cubicBezTo>
                <a:cubicBezTo>
                  <a:pt x="2073340" y="2560368"/>
                  <a:pt x="2090207" y="2543891"/>
                  <a:pt x="2109299" y="2537212"/>
                </a:cubicBezTo>
                <a:lnTo>
                  <a:pt x="2112083" y="2536787"/>
                </a:lnTo>
                <a:lnTo>
                  <a:pt x="2114255" y="2503926"/>
                </a:lnTo>
                <a:cubicBezTo>
                  <a:pt x="2124748" y="2486006"/>
                  <a:pt x="2130404" y="2472274"/>
                  <a:pt x="2141131" y="2454615"/>
                </a:cubicBezTo>
                <a:cubicBezTo>
                  <a:pt x="2152444" y="2427149"/>
                  <a:pt x="2134672" y="2407644"/>
                  <a:pt x="2156140" y="2371387"/>
                </a:cubicBezTo>
                <a:cubicBezTo>
                  <a:pt x="2236204" y="2232321"/>
                  <a:pt x="2411350" y="2168178"/>
                  <a:pt x="2509229" y="2136026"/>
                </a:cubicBezTo>
                <a:lnTo>
                  <a:pt x="2569691" y="2083692"/>
                </a:lnTo>
                <a:cubicBezTo>
                  <a:pt x="2623108" y="2063509"/>
                  <a:pt x="2639824" y="2092300"/>
                  <a:pt x="2715281" y="2026990"/>
                </a:cubicBezTo>
                <a:lnTo>
                  <a:pt x="2747150" y="2032776"/>
                </a:lnTo>
                <a:lnTo>
                  <a:pt x="2702852" y="2067117"/>
                </a:lnTo>
                <a:cubicBezTo>
                  <a:pt x="2685627" y="2077790"/>
                  <a:pt x="2678860" y="2108231"/>
                  <a:pt x="2660286" y="2103194"/>
                </a:cubicBezTo>
                <a:cubicBezTo>
                  <a:pt x="2595092" y="2087103"/>
                  <a:pt x="2606080" y="2156750"/>
                  <a:pt x="2572712" y="2168868"/>
                </a:cubicBezTo>
                <a:cubicBezTo>
                  <a:pt x="2574957" y="2231380"/>
                  <a:pt x="2502993" y="2245731"/>
                  <a:pt x="2484589" y="2293650"/>
                </a:cubicBezTo>
                <a:cubicBezTo>
                  <a:pt x="2480347" y="2302552"/>
                  <a:pt x="2467364" y="2304322"/>
                  <a:pt x="2455099" y="2299941"/>
                </a:cubicBezTo>
                <a:lnTo>
                  <a:pt x="2421754" y="2290380"/>
                </a:lnTo>
                <a:lnTo>
                  <a:pt x="2407754" y="2305623"/>
                </a:lnTo>
                <a:lnTo>
                  <a:pt x="2462295" y="2355626"/>
                </a:lnTo>
                <a:lnTo>
                  <a:pt x="2462755" y="2352948"/>
                </a:lnTo>
                <a:cubicBezTo>
                  <a:pt x="2466984" y="2344635"/>
                  <a:pt x="2473202" y="2338615"/>
                  <a:pt x="2479803" y="2336861"/>
                </a:cubicBezTo>
                <a:cubicBezTo>
                  <a:pt x="2484206" y="2335689"/>
                  <a:pt x="2488777" y="2336415"/>
                  <a:pt x="2493047" y="2339623"/>
                </a:cubicBezTo>
                <a:cubicBezTo>
                  <a:pt x="2500466" y="2345843"/>
                  <a:pt x="2507198" y="2350096"/>
                  <a:pt x="2513448" y="2352809"/>
                </a:cubicBezTo>
                <a:lnTo>
                  <a:pt x="2524945" y="2355402"/>
                </a:lnTo>
                <a:lnTo>
                  <a:pt x="2529848" y="2346893"/>
                </a:lnTo>
                <a:cubicBezTo>
                  <a:pt x="2541535" y="2323872"/>
                  <a:pt x="2553322" y="2299986"/>
                  <a:pt x="2589100" y="2301353"/>
                </a:cubicBezTo>
                <a:cubicBezTo>
                  <a:pt x="2595412" y="2302006"/>
                  <a:pt x="2599651" y="2293102"/>
                  <a:pt x="2603532" y="2287277"/>
                </a:cubicBezTo>
                <a:cubicBezTo>
                  <a:pt x="2648536" y="2257679"/>
                  <a:pt x="2670818" y="2203933"/>
                  <a:pt x="2718251" y="2180816"/>
                </a:cubicBezTo>
                <a:cubicBezTo>
                  <a:pt x="2755498" y="2162873"/>
                  <a:pt x="2774529" y="2136816"/>
                  <a:pt x="2788333" y="2100877"/>
                </a:cubicBezTo>
                <a:lnTo>
                  <a:pt x="2803160" y="2063620"/>
                </a:lnTo>
                <a:lnTo>
                  <a:pt x="2803571" y="2064072"/>
                </a:lnTo>
                <a:cubicBezTo>
                  <a:pt x="2813631" y="2064666"/>
                  <a:pt x="2838448" y="2052024"/>
                  <a:pt x="2847550" y="2052519"/>
                </a:cubicBezTo>
                <a:cubicBezTo>
                  <a:pt x="2772664" y="2108962"/>
                  <a:pt x="2774050" y="2159858"/>
                  <a:pt x="2732750" y="2213280"/>
                </a:cubicBezTo>
                <a:lnTo>
                  <a:pt x="2718513" y="2230156"/>
                </a:lnTo>
                <a:lnTo>
                  <a:pt x="2725275" y="2226380"/>
                </a:lnTo>
                <a:lnTo>
                  <a:pt x="2727560" y="2227916"/>
                </a:lnTo>
                <a:cubicBezTo>
                  <a:pt x="2748068" y="2217380"/>
                  <a:pt x="2760457" y="2211889"/>
                  <a:pt x="2780965" y="2201352"/>
                </a:cubicBezTo>
                <a:cubicBezTo>
                  <a:pt x="2787714" y="2199807"/>
                  <a:pt x="2791986" y="2199363"/>
                  <a:pt x="2796941" y="2197166"/>
                </a:cubicBezTo>
                <a:cubicBezTo>
                  <a:pt x="2819927" y="2185531"/>
                  <a:pt x="2844706" y="2174550"/>
                  <a:pt x="2870594" y="2165970"/>
                </a:cubicBezTo>
                <a:cubicBezTo>
                  <a:pt x="2882641" y="2161354"/>
                  <a:pt x="2894517" y="2157176"/>
                  <a:pt x="2906254" y="2152698"/>
                </a:cubicBezTo>
                <a:lnTo>
                  <a:pt x="2938526" y="2138729"/>
                </a:lnTo>
                <a:lnTo>
                  <a:pt x="2938606" y="2138720"/>
                </a:lnTo>
                <a:cubicBezTo>
                  <a:pt x="2938606" y="2138720"/>
                  <a:pt x="2938606" y="2138720"/>
                  <a:pt x="2941084" y="2137622"/>
                </a:cubicBezTo>
                <a:lnTo>
                  <a:pt x="2938526" y="2138729"/>
                </a:lnTo>
                <a:lnTo>
                  <a:pt x="2934334" y="2139166"/>
                </a:lnTo>
                <a:cubicBezTo>
                  <a:pt x="2935019" y="2137415"/>
                  <a:pt x="2935703" y="2135665"/>
                  <a:pt x="2939975" y="2135219"/>
                </a:cubicBezTo>
                <a:cubicBezTo>
                  <a:pt x="2939975" y="2135219"/>
                  <a:pt x="2942452" y="2134121"/>
                  <a:pt x="2942452" y="2134121"/>
                </a:cubicBezTo>
                <a:cubicBezTo>
                  <a:pt x="2943137" y="2132370"/>
                  <a:pt x="2941343" y="2131717"/>
                  <a:pt x="2940659" y="2133468"/>
                </a:cubicBezTo>
                <a:cubicBezTo>
                  <a:pt x="2922204" y="2138753"/>
                  <a:pt x="2896741" y="2151485"/>
                  <a:pt x="2874017" y="2157215"/>
                </a:cubicBezTo>
                <a:cubicBezTo>
                  <a:pt x="2871113" y="2154160"/>
                  <a:pt x="2868636" y="2155258"/>
                  <a:pt x="2874275" y="2151310"/>
                </a:cubicBezTo>
                <a:cubicBezTo>
                  <a:pt x="2877862" y="2152617"/>
                  <a:pt x="2885296" y="2149322"/>
                  <a:pt x="2892729" y="2146026"/>
                </a:cubicBezTo>
                <a:cubicBezTo>
                  <a:pt x="2890512" y="2141220"/>
                  <a:pt x="2909390" y="2140090"/>
                  <a:pt x="2921096" y="2136349"/>
                </a:cubicBezTo>
                <a:cubicBezTo>
                  <a:pt x="2951939" y="2125574"/>
                  <a:pt x="2984152" y="2111296"/>
                  <a:pt x="3017898" y="2103577"/>
                </a:cubicBezTo>
                <a:cubicBezTo>
                  <a:pt x="3022169" y="2103131"/>
                  <a:pt x="3023963" y="2103784"/>
                  <a:pt x="3028234" y="2103338"/>
                </a:cubicBezTo>
                <a:cubicBezTo>
                  <a:pt x="3039255" y="2101348"/>
                  <a:pt x="3060871" y="2093215"/>
                  <a:pt x="3068729" y="2094075"/>
                </a:cubicBezTo>
                <a:cubicBezTo>
                  <a:pt x="3067621" y="2091671"/>
                  <a:pt x="3068305" y="2089921"/>
                  <a:pt x="3074370" y="2090127"/>
                </a:cubicBezTo>
                <a:cubicBezTo>
                  <a:pt x="3076848" y="2089028"/>
                  <a:pt x="3093249" y="2088997"/>
                  <a:pt x="3093933" y="2087245"/>
                </a:cubicBezTo>
                <a:cubicBezTo>
                  <a:pt x="3091455" y="2088343"/>
                  <a:pt x="3092140" y="2086593"/>
                  <a:pt x="3090346" y="2085941"/>
                </a:cubicBezTo>
                <a:cubicBezTo>
                  <a:pt x="3108116" y="2082407"/>
                  <a:pt x="3118454" y="2082169"/>
                  <a:pt x="3135538" y="2080386"/>
                </a:cubicBezTo>
                <a:cubicBezTo>
                  <a:pt x="3134594" y="2088041"/>
                  <a:pt x="3113922" y="2088518"/>
                  <a:pt x="3101108" y="2089856"/>
                </a:cubicBezTo>
                <a:cubicBezTo>
                  <a:pt x="3092092" y="2094574"/>
                  <a:pt x="3081797" y="2097328"/>
                  <a:pt x="3070745" y="2100057"/>
                </a:cubicBezTo>
                <a:lnTo>
                  <a:pt x="3041345" y="2108517"/>
                </a:lnTo>
                <a:lnTo>
                  <a:pt x="3036518" y="2108351"/>
                </a:lnTo>
                <a:cubicBezTo>
                  <a:pt x="3036518" y="2108351"/>
                  <a:pt x="3036518" y="2108351"/>
                  <a:pt x="3035833" y="2110102"/>
                </a:cubicBezTo>
                <a:lnTo>
                  <a:pt x="3041345" y="2108517"/>
                </a:lnTo>
                <a:lnTo>
                  <a:pt x="3042582" y="2108557"/>
                </a:lnTo>
                <a:cubicBezTo>
                  <a:pt x="3043691" y="2110961"/>
                  <a:pt x="3041214" y="2112060"/>
                  <a:pt x="3039419" y="2111406"/>
                </a:cubicBezTo>
                <a:cubicBezTo>
                  <a:pt x="3038735" y="2113158"/>
                  <a:pt x="3038735" y="2113158"/>
                  <a:pt x="3038735" y="2113158"/>
                </a:cubicBezTo>
                <a:cubicBezTo>
                  <a:pt x="3062570" y="2109830"/>
                  <a:pt x="3091361" y="2104307"/>
                  <a:pt x="3112293" y="2097925"/>
                </a:cubicBezTo>
                <a:cubicBezTo>
                  <a:pt x="3126901" y="2097241"/>
                  <a:pt x="3143986" y="2095458"/>
                  <a:pt x="3154747" y="2099372"/>
                </a:cubicBezTo>
                <a:cubicBezTo>
                  <a:pt x="3102122" y="2108223"/>
                  <a:pt x="3062995" y="2113984"/>
                  <a:pt x="3027195" y="2126957"/>
                </a:cubicBezTo>
                <a:lnTo>
                  <a:pt x="2999273" y="2133344"/>
                </a:lnTo>
                <a:lnTo>
                  <a:pt x="3000601" y="2140595"/>
                </a:lnTo>
                <a:cubicBezTo>
                  <a:pt x="3001248" y="2144130"/>
                  <a:pt x="3001766" y="2146959"/>
                  <a:pt x="3002286" y="2149790"/>
                </a:cubicBezTo>
                <a:lnTo>
                  <a:pt x="3005105" y="2158230"/>
                </a:lnTo>
                <a:lnTo>
                  <a:pt x="3012694" y="2158760"/>
                </a:lnTo>
                <a:lnTo>
                  <a:pt x="3039233" y="2187887"/>
                </a:lnTo>
                <a:cubicBezTo>
                  <a:pt x="3044263" y="2188185"/>
                  <a:pt x="3052982" y="2185174"/>
                  <a:pt x="3061583" y="2182149"/>
                </a:cubicBezTo>
                <a:lnTo>
                  <a:pt x="3069337" y="2180065"/>
                </a:lnTo>
                <a:lnTo>
                  <a:pt x="3102558" y="2162831"/>
                </a:lnTo>
                <a:cubicBezTo>
                  <a:pt x="3133381" y="2156134"/>
                  <a:pt x="3166553" y="2157513"/>
                  <a:pt x="3201794" y="2170214"/>
                </a:cubicBezTo>
                <a:cubicBezTo>
                  <a:pt x="3228362" y="2178117"/>
                  <a:pt x="3233654" y="2169175"/>
                  <a:pt x="3225583" y="2139281"/>
                </a:cubicBezTo>
                <a:cubicBezTo>
                  <a:pt x="3213311" y="2105372"/>
                  <a:pt x="3219149" y="2089951"/>
                  <a:pt x="3243645" y="2086538"/>
                </a:cubicBezTo>
                <a:cubicBezTo>
                  <a:pt x="3257613" y="2082389"/>
                  <a:pt x="3272888" y="2080660"/>
                  <a:pt x="3285818" y="2070854"/>
                </a:cubicBezTo>
                <a:cubicBezTo>
                  <a:pt x="3293729" y="2066750"/>
                  <a:pt x="3304258" y="2067483"/>
                  <a:pt x="3315551" y="2077116"/>
                </a:cubicBezTo>
                <a:cubicBezTo>
                  <a:pt x="3319752" y="2081133"/>
                  <a:pt x="3322369" y="2085971"/>
                  <a:pt x="3324498" y="2078671"/>
                </a:cubicBezTo>
                <a:cubicBezTo>
                  <a:pt x="3331702" y="2047049"/>
                  <a:pt x="3356470" y="2040396"/>
                  <a:pt x="3378350" y="2032146"/>
                </a:cubicBezTo>
                <a:cubicBezTo>
                  <a:pt x="3400227" y="2023893"/>
                  <a:pt x="3417904" y="2011625"/>
                  <a:pt x="3420635" y="1979226"/>
                </a:cubicBezTo>
                <a:cubicBezTo>
                  <a:pt x="3421726" y="1966267"/>
                  <a:pt x="3427782" y="1966223"/>
                  <a:pt x="3439074" y="1975854"/>
                </a:cubicBezTo>
                <a:cubicBezTo>
                  <a:pt x="3461659" y="1995121"/>
                  <a:pt x="3463241" y="1994300"/>
                  <a:pt x="3466735" y="1970800"/>
                </a:cubicBezTo>
                <a:cubicBezTo>
                  <a:pt x="3473175" y="1930279"/>
                  <a:pt x="3486435" y="1898617"/>
                  <a:pt x="3523043" y="1895116"/>
                </a:cubicBezTo>
                <a:cubicBezTo>
                  <a:pt x="3533846" y="1892608"/>
                  <a:pt x="3547538" y="1891701"/>
                  <a:pt x="3559923" y="1888375"/>
                </a:cubicBezTo>
                <a:cubicBezTo>
                  <a:pt x="3570452" y="1889108"/>
                  <a:pt x="3580219" y="1880944"/>
                  <a:pt x="3588836" y="1904356"/>
                </a:cubicBezTo>
                <a:cubicBezTo>
                  <a:pt x="3592490" y="1914853"/>
                  <a:pt x="3605638" y="1920425"/>
                  <a:pt x="3613003" y="1922800"/>
                </a:cubicBezTo>
                <a:cubicBezTo>
                  <a:pt x="3641154" y="1929884"/>
                  <a:pt x="3665649" y="1926469"/>
                  <a:pt x="3685182" y="1910141"/>
                </a:cubicBezTo>
                <a:cubicBezTo>
                  <a:pt x="3701550" y="1895452"/>
                  <a:pt x="3700240" y="1893032"/>
                  <a:pt x="3681367" y="1865647"/>
                </a:cubicBezTo>
                <a:cubicBezTo>
                  <a:pt x="3669038" y="1850355"/>
                  <a:pt x="3664075" y="1837439"/>
                  <a:pt x="3667022" y="1820421"/>
                </a:cubicBezTo>
                <a:cubicBezTo>
                  <a:pt x="3676950" y="1846251"/>
                  <a:pt x="3692442" y="1859900"/>
                  <a:pt x="3709300" y="1857350"/>
                </a:cubicBezTo>
                <a:cubicBezTo>
                  <a:pt x="3732486" y="1851518"/>
                  <a:pt x="3755127" y="1852165"/>
                  <a:pt x="3775528" y="1897349"/>
                </a:cubicBezTo>
                <a:cubicBezTo>
                  <a:pt x="3766966" y="1855318"/>
                  <a:pt x="3783061" y="1843869"/>
                  <a:pt x="3807557" y="1840457"/>
                </a:cubicBezTo>
                <a:cubicBezTo>
                  <a:pt x="3819668" y="1840370"/>
                  <a:pt x="3823652" y="1829008"/>
                  <a:pt x="3827635" y="1817647"/>
                </a:cubicBezTo>
                <a:lnTo>
                  <a:pt x="3833926" y="1806523"/>
                </a:lnTo>
                <a:lnTo>
                  <a:pt x="3828666" y="1767036"/>
                </a:lnTo>
                <a:lnTo>
                  <a:pt x="3833504" y="1762849"/>
                </a:lnTo>
                <a:lnTo>
                  <a:pt x="3847009" y="1777674"/>
                </a:lnTo>
                <a:cubicBezTo>
                  <a:pt x="3851803" y="1777712"/>
                  <a:pt x="3852785" y="1781164"/>
                  <a:pt x="3852498" y="1785714"/>
                </a:cubicBezTo>
                <a:lnTo>
                  <a:pt x="3850986" y="1796102"/>
                </a:lnTo>
                <a:lnTo>
                  <a:pt x="3855042" y="1798072"/>
                </a:lnTo>
                <a:lnTo>
                  <a:pt x="3887747" y="1782133"/>
                </a:lnTo>
                <a:cubicBezTo>
                  <a:pt x="3911027" y="1772640"/>
                  <a:pt x="3931895" y="1768984"/>
                  <a:pt x="3955557" y="1774392"/>
                </a:cubicBezTo>
                <a:lnTo>
                  <a:pt x="3966540" y="1778790"/>
                </a:lnTo>
                <a:lnTo>
                  <a:pt x="3975542" y="1750208"/>
                </a:lnTo>
                <a:cubicBezTo>
                  <a:pt x="3982964" y="1733967"/>
                  <a:pt x="3993001" y="1722562"/>
                  <a:pt x="4011170" y="1722432"/>
                </a:cubicBezTo>
                <a:cubicBezTo>
                  <a:pt x="4029337" y="1722300"/>
                  <a:pt x="4043576" y="1714913"/>
                  <a:pt x="4056507" y="1705106"/>
                </a:cubicBezTo>
                <a:cubicBezTo>
                  <a:pt x="4069711" y="1692060"/>
                  <a:pt x="4085806" y="1680613"/>
                  <a:pt x="4108936" y="1693398"/>
                </a:cubicBezTo>
                <a:lnTo>
                  <a:pt x="4109193" y="1693479"/>
                </a:lnTo>
                <a:lnTo>
                  <a:pt x="4100637" y="1680025"/>
                </a:lnTo>
                <a:cubicBezTo>
                  <a:pt x="4057378" y="1691418"/>
                  <a:pt x="3957689" y="1690252"/>
                  <a:pt x="3946243" y="1638760"/>
                </a:cubicBezTo>
                <a:cubicBezTo>
                  <a:pt x="3945525" y="1632985"/>
                  <a:pt x="3945807" y="1624630"/>
                  <a:pt x="3946960" y="1614933"/>
                </a:cubicBezTo>
                <a:lnTo>
                  <a:pt x="3949621" y="1600660"/>
                </a:lnTo>
                <a:lnTo>
                  <a:pt x="3920193" y="1614409"/>
                </a:lnTo>
                <a:cubicBezTo>
                  <a:pt x="3896296" y="1625062"/>
                  <a:pt x="3878448" y="1623149"/>
                  <a:pt x="3862715" y="1603842"/>
                </a:cubicBezTo>
                <a:cubicBezTo>
                  <a:pt x="3880860" y="1566139"/>
                  <a:pt x="3914209" y="1552094"/>
                  <a:pt x="3957921" y="1545766"/>
                </a:cubicBezTo>
                <a:cubicBezTo>
                  <a:pt x="4010558" y="1540396"/>
                  <a:pt x="4059409" y="1510392"/>
                  <a:pt x="4109168" y="1491497"/>
                </a:cubicBezTo>
                <a:cubicBezTo>
                  <a:pt x="4145015" y="1475517"/>
                  <a:pt x="4177306" y="1470168"/>
                  <a:pt x="4216406" y="1483171"/>
                </a:cubicBezTo>
                <a:cubicBezTo>
                  <a:pt x="4266398" y="1499543"/>
                  <a:pt x="4321149" y="1476778"/>
                  <a:pt x="4374166" y="1486867"/>
                </a:cubicBezTo>
                <a:cubicBezTo>
                  <a:pt x="4377645" y="1486139"/>
                  <a:pt x="4381747" y="1484926"/>
                  <a:pt x="4385471" y="1484499"/>
                </a:cubicBezTo>
                <a:lnTo>
                  <a:pt x="4392333" y="1486279"/>
                </a:lnTo>
                <a:lnTo>
                  <a:pt x="4412311" y="1479961"/>
                </a:lnTo>
                <a:lnTo>
                  <a:pt x="4413062" y="1471911"/>
                </a:lnTo>
                <a:cubicBezTo>
                  <a:pt x="4412901" y="1464376"/>
                  <a:pt x="4413274" y="1457425"/>
                  <a:pt x="4418352" y="1453028"/>
                </a:cubicBezTo>
                <a:cubicBezTo>
                  <a:pt x="4463337" y="1414094"/>
                  <a:pt x="4513307" y="1379684"/>
                  <a:pt x="4559259" y="1339912"/>
                </a:cubicBezTo>
                <a:cubicBezTo>
                  <a:pt x="4588913" y="1323083"/>
                  <a:pt x="4616596" y="1334475"/>
                  <a:pt x="4645679" y="1326513"/>
                </a:cubicBezTo>
                <a:cubicBezTo>
                  <a:pt x="4674278" y="1318973"/>
                  <a:pt x="4701639" y="1269241"/>
                  <a:pt x="4729904" y="1270828"/>
                </a:cubicBezTo>
                <a:cubicBezTo>
                  <a:pt x="4719411" y="1288747"/>
                  <a:pt x="4719411" y="1288747"/>
                  <a:pt x="4709255" y="1297539"/>
                </a:cubicBezTo>
                <a:lnTo>
                  <a:pt x="4713754" y="1302480"/>
                </a:lnTo>
                <a:lnTo>
                  <a:pt x="4738908" y="1280708"/>
                </a:lnTo>
                <a:cubicBezTo>
                  <a:pt x="4753330" y="1276599"/>
                  <a:pt x="4783892" y="1241775"/>
                  <a:pt x="4789548" y="1228043"/>
                </a:cubicBezTo>
                <a:cubicBezTo>
                  <a:pt x="4802530" y="1229947"/>
                  <a:pt x="4814285" y="1227418"/>
                  <a:pt x="4825160" y="1222367"/>
                </a:cubicBezTo>
                <a:lnTo>
                  <a:pt x="4836421" y="1214639"/>
                </a:lnTo>
                <a:lnTo>
                  <a:pt x="4837067" y="1208762"/>
                </a:lnTo>
                <a:cubicBezTo>
                  <a:pt x="4838526" y="1204906"/>
                  <a:pt x="4841036" y="1202054"/>
                  <a:pt x="4844991" y="1200002"/>
                </a:cubicBezTo>
                <a:cubicBezTo>
                  <a:pt x="4847365" y="1198771"/>
                  <a:pt x="4849356" y="1198707"/>
                  <a:pt x="4851094" y="1199402"/>
                </a:cubicBezTo>
                <a:lnTo>
                  <a:pt x="4854425" y="1202282"/>
                </a:lnTo>
                <a:lnTo>
                  <a:pt x="4855493" y="1201550"/>
                </a:lnTo>
                <a:cubicBezTo>
                  <a:pt x="4874418" y="1185170"/>
                  <a:pt x="4891211" y="1166332"/>
                  <a:pt x="4908651" y="1160310"/>
                </a:cubicBezTo>
                <a:lnTo>
                  <a:pt x="4895144" y="1145485"/>
                </a:lnTo>
                <a:cubicBezTo>
                  <a:pt x="4909566" y="1141376"/>
                  <a:pt x="4919724" y="1132585"/>
                  <a:pt x="4924562" y="1128398"/>
                </a:cubicBezTo>
                <a:lnTo>
                  <a:pt x="4938067" y="1143221"/>
                </a:lnTo>
                <a:cubicBezTo>
                  <a:pt x="4968057" y="1117265"/>
                  <a:pt x="4963793" y="1112584"/>
                  <a:pt x="4970029" y="1089044"/>
                </a:cubicBezTo>
                <a:cubicBezTo>
                  <a:pt x="4984107" y="1095002"/>
                  <a:pt x="4984107" y="1095002"/>
                  <a:pt x="4993209" y="1095495"/>
                </a:cubicBezTo>
                <a:cubicBezTo>
                  <a:pt x="5046395" y="1005741"/>
                  <a:pt x="5061389" y="992763"/>
                  <a:pt x="5165497" y="938008"/>
                </a:cubicBezTo>
                <a:lnTo>
                  <a:pt x="5192580" y="919002"/>
                </a:lnTo>
                <a:lnTo>
                  <a:pt x="5199309" y="912375"/>
                </a:lnTo>
                <a:cubicBezTo>
                  <a:pt x="5212799" y="899801"/>
                  <a:pt x="5226924" y="888453"/>
                  <a:pt x="5242254" y="879127"/>
                </a:cubicBezTo>
                <a:lnTo>
                  <a:pt x="5243474" y="878613"/>
                </a:lnTo>
                <a:lnTo>
                  <a:pt x="5255376" y="868587"/>
                </a:lnTo>
                <a:lnTo>
                  <a:pt x="5264196" y="869889"/>
                </a:lnTo>
                <a:lnTo>
                  <a:pt x="5292428" y="858003"/>
                </a:lnTo>
                <a:cubicBezTo>
                  <a:pt x="5297733" y="857212"/>
                  <a:pt x="5300956" y="857613"/>
                  <a:pt x="5302792" y="859319"/>
                </a:cubicBezTo>
                <a:lnTo>
                  <a:pt x="5303525" y="862603"/>
                </a:lnTo>
                <a:lnTo>
                  <a:pt x="5307596" y="859389"/>
                </a:lnTo>
                <a:cubicBezTo>
                  <a:pt x="5325306" y="840769"/>
                  <a:pt x="5350703" y="805619"/>
                  <a:pt x="5369493" y="796333"/>
                </a:cubicBezTo>
                <a:cubicBezTo>
                  <a:pt x="5374331" y="792146"/>
                  <a:pt x="5392683" y="801844"/>
                  <a:pt x="5397520" y="797657"/>
                </a:cubicBezTo>
                <a:cubicBezTo>
                  <a:pt x="5412515" y="784680"/>
                  <a:pt x="5423244" y="767020"/>
                  <a:pt x="5443560" y="749438"/>
                </a:cubicBezTo>
                <a:cubicBezTo>
                  <a:pt x="5447826" y="754118"/>
                  <a:pt x="5461666" y="759814"/>
                  <a:pt x="5471974" y="759731"/>
                </a:cubicBezTo>
                <a:lnTo>
                  <a:pt x="5516958" y="720797"/>
                </a:lnTo>
                <a:cubicBezTo>
                  <a:pt x="5536454" y="712760"/>
                  <a:pt x="5561973" y="701838"/>
                  <a:pt x="5600029" y="683786"/>
                </a:cubicBezTo>
                <a:cubicBezTo>
                  <a:pt x="5633328" y="667989"/>
                  <a:pt x="5708974" y="620882"/>
                  <a:pt x="5736638" y="613168"/>
                </a:cubicBezTo>
                <a:cubicBezTo>
                  <a:pt x="5740588" y="612066"/>
                  <a:pt x="5743561" y="611768"/>
                  <a:pt x="5745293" y="612480"/>
                </a:cubicBezTo>
                <a:cubicBezTo>
                  <a:pt x="5739302" y="635341"/>
                  <a:pt x="5605917" y="739623"/>
                  <a:pt x="5571662" y="760897"/>
                </a:cubicBezTo>
                <a:lnTo>
                  <a:pt x="5570384" y="761444"/>
                </a:lnTo>
                <a:lnTo>
                  <a:pt x="5568706" y="783370"/>
                </a:lnTo>
                <a:cubicBezTo>
                  <a:pt x="5566453" y="792508"/>
                  <a:pt x="5564458" y="803368"/>
                  <a:pt x="5569277" y="811452"/>
                </a:cubicBezTo>
                <a:cubicBezTo>
                  <a:pt x="5574354" y="821257"/>
                  <a:pt x="5581940" y="823647"/>
                  <a:pt x="5587730" y="813982"/>
                </a:cubicBezTo>
                <a:cubicBezTo>
                  <a:pt x="5593777" y="806039"/>
                  <a:pt x="5598055" y="798359"/>
                  <a:pt x="5604101" y="790417"/>
                </a:cubicBezTo>
                <a:cubicBezTo>
                  <a:pt x="5609633" y="779029"/>
                  <a:pt x="5617705" y="772544"/>
                  <a:pt x="5628343" y="783282"/>
                </a:cubicBezTo>
                <a:cubicBezTo>
                  <a:pt x="5632393" y="786199"/>
                  <a:pt x="5636187" y="787393"/>
                  <a:pt x="5639466" y="785145"/>
                </a:cubicBezTo>
                <a:cubicBezTo>
                  <a:pt x="5647537" y="778660"/>
                  <a:pt x="5658404" y="778800"/>
                  <a:pt x="5666988" y="775761"/>
                </a:cubicBezTo>
                <a:cubicBezTo>
                  <a:pt x="5693256" y="770084"/>
                  <a:pt x="5699558" y="763863"/>
                  <a:pt x="5703037" y="738698"/>
                </a:cubicBezTo>
                <a:cubicBezTo>
                  <a:pt x="5705005" y="715520"/>
                  <a:pt x="5717611" y="703077"/>
                  <a:pt x="5742109" y="697665"/>
                </a:cubicBezTo>
                <a:cubicBezTo>
                  <a:pt x="5749183" y="696610"/>
                  <a:pt x="5758281" y="697015"/>
                  <a:pt x="5765354" y="695960"/>
                </a:cubicBezTo>
                <a:cubicBezTo>
                  <a:pt x="5821426" y="684081"/>
                  <a:pt x="5864834" y="660005"/>
                  <a:pt x="5885424" y="604123"/>
                </a:cubicBezTo>
                <a:cubicBezTo>
                  <a:pt x="5893467" y="585319"/>
                  <a:pt x="5907584" y="570892"/>
                  <a:pt x="5928546" y="566007"/>
                </a:cubicBezTo>
                <a:cubicBezTo>
                  <a:pt x="5937131" y="562967"/>
                  <a:pt x="5945716" y="559926"/>
                  <a:pt x="5954557" y="558608"/>
                </a:cubicBezTo>
                <a:cubicBezTo>
                  <a:pt x="5973495" y="552264"/>
                  <a:pt x="5990921" y="547906"/>
                  <a:pt x="6000731" y="528840"/>
                </a:cubicBezTo>
                <a:cubicBezTo>
                  <a:pt x="6009287" y="513480"/>
                  <a:pt x="6012566" y="511231"/>
                  <a:pt x="6023719" y="525413"/>
                </a:cubicBezTo>
                <a:cubicBezTo>
                  <a:pt x="6034614" y="537872"/>
                  <a:pt x="6043198" y="534832"/>
                  <a:pt x="6050500" y="523181"/>
                </a:cubicBezTo>
                <a:cubicBezTo>
                  <a:pt x="6056546" y="515238"/>
                  <a:pt x="6061822" y="502128"/>
                  <a:pt x="6076482" y="503463"/>
                </a:cubicBezTo>
                <a:cubicBezTo>
                  <a:pt x="6082043" y="504396"/>
                  <a:pt x="6079504" y="499492"/>
                  <a:pt x="6079247" y="497770"/>
                </a:cubicBezTo>
                <a:cubicBezTo>
                  <a:pt x="6071633" y="483061"/>
                  <a:pt x="6076652" y="468229"/>
                  <a:pt x="6076366" y="454189"/>
                </a:cubicBezTo>
                <a:cubicBezTo>
                  <a:pt x="6076337" y="441870"/>
                  <a:pt x="6086690" y="438566"/>
                  <a:pt x="6097556" y="438706"/>
                </a:cubicBezTo>
                <a:cubicBezTo>
                  <a:pt x="6106655" y="439111"/>
                  <a:pt x="6109707" y="447458"/>
                  <a:pt x="6108966" y="454611"/>
                </a:cubicBezTo>
                <a:cubicBezTo>
                  <a:pt x="6108737" y="465207"/>
                  <a:pt x="6110277" y="475540"/>
                  <a:pt x="6109793" y="484415"/>
                </a:cubicBezTo>
                <a:cubicBezTo>
                  <a:pt x="6119604" y="465348"/>
                  <a:pt x="6125878" y="446808"/>
                  <a:pt x="6133921" y="428005"/>
                </a:cubicBezTo>
                <a:cubicBezTo>
                  <a:pt x="6141963" y="409201"/>
                  <a:pt x="6152287" y="393579"/>
                  <a:pt x="6170454" y="382069"/>
                </a:cubicBezTo>
                <a:cubicBezTo>
                  <a:pt x="6174618" y="379688"/>
                  <a:pt x="6177713" y="379227"/>
                  <a:pt x="6179927" y="380437"/>
                </a:cubicBezTo>
                <a:cubicBezTo>
                  <a:pt x="6182141" y="381647"/>
                  <a:pt x="6183474" y="384530"/>
                  <a:pt x="6184116" y="388834"/>
                </a:cubicBezTo>
                <a:cubicBezTo>
                  <a:pt x="6185657" y="399167"/>
                  <a:pt x="6181635" y="408569"/>
                  <a:pt x="6175845" y="418234"/>
                </a:cubicBezTo>
                <a:cubicBezTo>
                  <a:pt x="6170313" y="429622"/>
                  <a:pt x="6162755" y="439550"/>
                  <a:pt x="6164809" y="453327"/>
                </a:cubicBezTo>
                <a:cubicBezTo>
                  <a:pt x="6180952" y="440358"/>
                  <a:pt x="6198891" y="439444"/>
                  <a:pt x="6218371" y="448864"/>
                </a:cubicBezTo>
                <a:cubicBezTo>
                  <a:pt x="6209558" y="462500"/>
                  <a:pt x="6196696" y="473220"/>
                  <a:pt x="6185857" y="485398"/>
                </a:cubicBezTo>
                <a:cubicBezTo>
                  <a:pt x="6171998" y="501548"/>
                  <a:pt x="6167234" y="518102"/>
                  <a:pt x="6172084" y="538504"/>
                </a:cubicBezTo>
                <a:cubicBezTo>
                  <a:pt x="6173368" y="547115"/>
                  <a:pt x="6178673" y="546324"/>
                  <a:pt x="6183464" y="542089"/>
                </a:cubicBezTo>
                <a:cubicBezTo>
                  <a:pt x="6189510" y="534146"/>
                  <a:pt x="6195556" y="526203"/>
                  <a:pt x="6201602" y="518260"/>
                </a:cubicBezTo>
                <a:cubicBezTo>
                  <a:pt x="6221252" y="492445"/>
                  <a:pt x="6228326" y="491390"/>
                  <a:pt x="6250116" y="516309"/>
                </a:cubicBezTo>
                <a:cubicBezTo>
                  <a:pt x="6250116" y="516309"/>
                  <a:pt x="6251884" y="516046"/>
                  <a:pt x="6253652" y="515782"/>
                </a:cubicBezTo>
                <a:cubicBezTo>
                  <a:pt x="6265972" y="489299"/>
                  <a:pt x="6288932" y="473554"/>
                  <a:pt x="6316454" y="464170"/>
                </a:cubicBezTo>
                <a:cubicBezTo>
                  <a:pt x="6343341" y="453560"/>
                  <a:pt x="6370807" y="446825"/>
                  <a:pt x="6395299" y="430383"/>
                </a:cubicBezTo>
                <a:lnTo>
                  <a:pt x="6418655" y="410216"/>
                </a:lnTo>
                <a:lnTo>
                  <a:pt x="6419589" y="406589"/>
                </a:lnTo>
                <a:cubicBezTo>
                  <a:pt x="6424414" y="380959"/>
                  <a:pt x="6437958" y="367767"/>
                  <a:pt x="6464272" y="365686"/>
                </a:cubicBezTo>
                <a:cubicBezTo>
                  <a:pt x="6473044" y="364991"/>
                  <a:pt x="6484508" y="365598"/>
                  <a:pt x="6489254" y="359669"/>
                </a:cubicBezTo>
                <a:cubicBezTo>
                  <a:pt x="6498771" y="341242"/>
                  <a:pt x="6531086" y="356863"/>
                  <a:pt x="6535243" y="329266"/>
                </a:cubicBezTo>
                <a:cubicBezTo>
                  <a:pt x="6537936" y="330568"/>
                  <a:pt x="6539963" y="329902"/>
                  <a:pt x="6542656" y="331204"/>
                </a:cubicBezTo>
                <a:cubicBezTo>
                  <a:pt x="6554094" y="338378"/>
                  <a:pt x="6556147" y="331146"/>
                  <a:pt x="6560225" y="323249"/>
                </a:cubicBezTo>
                <a:cubicBezTo>
                  <a:pt x="6567690" y="312054"/>
                  <a:pt x="6571102" y="302190"/>
                  <a:pt x="6589953" y="311303"/>
                </a:cubicBezTo>
                <a:cubicBezTo>
                  <a:pt x="6600058" y="314543"/>
                  <a:pt x="6621653" y="311822"/>
                  <a:pt x="6631785" y="308496"/>
                </a:cubicBezTo>
                <a:cubicBezTo>
                  <a:pt x="6650688" y="304476"/>
                  <a:pt x="6677003" y="302392"/>
                  <a:pt x="6685881" y="275433"/>
                </a:cubicBezTo>
                <a:cubicBezTo>
                  <a:pt x="6688599" y="270167"/>
                  <a:pt x="6698064" y="264874"/>
                  <a:pt x="6704143" y="262879"/>
                </a:cubicBezTo>
                <a:cubicBezTo>
                  <a:pt x="6734536" y="252899"/>
                  <a:pt x="6759571" y="233749"/>
                  <a:pt x="6784605" y="214598"/>
                </a:cubicBezTo>
                <a:cubicBezTo>
                  <a:pt x="6808279" y="198081"/>
                  <a:pt x="6834647" y="182865"/>
                  <a:pt x="6866374" y="176820"/>
                </a:cubicBezTo>
                <a:cubicBezTo>
                  <a:pt x="6875146" y="176125"/>
                  <a:pt x="6874479" y="174159"/>
                  <a:pt x="6876532" y="166926"/>
                </a:cubicBezTo>
                <a:cubicBezTo>
                  <a:pt x="6881330" y="147863"/>
                  <a:pt x="6890741" y="155704"/>
                  <a:pt x="6900154" y="163543"/>
                </a:cubicBezTo>
                <a:cubicBezTo>
                  <a:pt x="6906206" y="168114"/>
                  <a:pt x="6903461" y="179944"/>
                  <a:pt x="6916951" y="179886"/>
                </a:cubicBezTo>
                <a:cubicBezTo>
                  <a:pt x="6914951" y="173986"/>
                  <a:pt x="6916311" y="171352"/>
                  <a:pt x="6914978" y="167419"/>
                </a:cubicBezTo>
                <a:cubicBezTo>
                  <a:pt x="6913004" y="154950"/>
                  <a:pt x="6905644" y="139880"/>
                  <a:pt x="6919828" y="135223"/>
                </a:cubicBezTo>
                <a:cubicBezTo>
                  <a:pt x="6934678" y="132533"/>
                  <a:pt x="6946092" y="146273"/>
                  <a:pt x="6949398" y="162675"/>
                </a:cubicBezTo>
                <a:cubicBezTo>
                  <a:pt x="6953398" y="174476"/>
                  <a:pt x="6952678" y="185643"/>
                  <a:pt x="6936470" y="190965"/>
                </a:cubicBezTo>
                <a:cubicBezTo>
                  <a:pt x="6928364" y="193626"/>
                  <a:pt x="6919566" y="200888"/>
                  <a:pt x="6927618" y="211359"/>
                </a:cubicBezTo>
                <a:cubicBezTo>
                  <a:pt x="6932311" y="218562"/>
                  <a:pt x="6940389" y="222468"/>
                  <a:pt x="6949855" y="217174"/>
                </a:cubicBezTo>
                <a:cubicBezTo>
                  <a:pt x="6955266" y="213211"/>
                  <a:pt x="6960011" y="207280"/>
                  <a:pt x="6966731" y="213818"/>
                </a:cubicBezTo>
                <a:cubicBezTo>
                  <a:pt x="6971425" y="221021"/>
                  <a:pt x="6969371" y="228253"/>
                  <a:pt x="6964627" y="234183"/>
                </a:cubicBezTo>
                <a:cubicBezTo>
                  <a:pt x="6943593" y="265135"/>
                  <a:pt x="6946821" y="301237"/>
                  <a:pt x="6945304" y="343267"/>
                </a:cubicBezTo>
                <a:cubicBezTo>
                  <a:pt x="6975109" y="311621"/>
                  <a:pt x="7006888" y="292443"/>
                  <a:pt x="7025230" y="260189"/>
                </a:cubicBezTo>
                <a:cubicBezTo>
                  <a:pt x="7038799" y="240432"/>
                  <a:pt x="7048880" y="250239"/>
                  <a:pt x="7058958" y="260044"/>
                </a:cubicBezTo>
                <a:cubicBezTo>
                  <a:pt x="7067010" y="270517"/>
                  <a:pt x="7064931" y="284314"/>
                  <a:pt x="7062186" y="296146"/>
                </a:cubicBezTo>
                <a:cubicBezTo>
                  <a:pt x="7054669" y="320474"/>
                  <a:pt x="7047152" y="344800"/>
                  <a:pt x="7040300" y="371097"/>
                </a:cubicBezTo>
                <a:lnTo>
                  <a:pt x="7030219" y="412065"/>
                </a:lnTo>
                <a:lnTo>
                  <a:pt x="7031807" y="410279"/>
                </a:lnTo>
                <a:cubicBezTo>
                  <a:pt x="7055536" y="388966"/>
                  <a:pt x="7063560" y="353278"/>
                  <a:pt x="7094216" y="338705"/>
                </a:cubicBezTo>
                <a:cubicBezTo>
                  <a:pt x="7097002" y="337790"/>
                  <a:pt x="7097478" y="334629"/>
                  <a:pt x="7098412" y="332820"/>
                </a:cubicBezTo>
                <a:cubicBezTo>
                  <a:pt x="7111458" y="316517"/>
                  <a:pt x="7117560" y="297987"/>
                  <a:pt x="7120417" y="279020"/>
                </a:cubicBezTo>
                <a:cubicBezTo>
                  <a:pt x="7123733" y="261404"/>
                  <a:pt x="7133041" y="252338"/>
                  <a:pt x="7151128" y="250908"/>
                </a:cubicBezTo>
                <a:cubicBezTo>
                  <a:pt x="7157156" y="250430"/>
                  <a:pt x="7165035" y="250847"/>
                  <a:pt x="7168298" y="246772"/>
                </a:cubicBezTo>
                <a:cubicBezTo>
                  <a:pt x="7174838" y="234107"/>
                  <a:pt x="7197049" y="244843"/>
                  <a:pt x="7199906" y="225876"/>
                </a:cubicBezTo>
                <a:cubicBezTo>
                  <a:pt x="7201756" y="226771"/>
                  <a:pt x="7203150" y="226313"/>
                  <a:pt x="7205001" y="227208"/>
                </a:cubicBezTo>
                <a:cubicBezTo>
                  <a:pt x="7212863" y="232138"/>
                  <a:pt x="7214273" y="227169"/>
                  <a:pt x="7217076" y="221740"/>
                </a:cubicBezTo>
                <a:cubicBezTo>
                  <a:pt x="7222207" y="214046"/>
                  <a:pt x="7224551" y="207266"/>
                  <a:pt x="7237508" y="213530"/>
                </a:cubicBezTo>
                <a:cubicBezTo>
                  <a:pt x="7244453" y="215757"/>
                  <a:pt x="7259296" y="213887"/>
                  <a:pt x="7266259" y="211601"/>
                </a:cubicBezTo>
                <a:cubicBezTo>
                  <a:pt x="7279251" y="208838"/>
                  <a:pt x="7297338" y="207406"/>
                  <a:pt x="7303439" y="188876"/>
                </a:cubicBezTo>
                <a:cubicBezTo>
                  <a:pt x="7305307" y="185258"/>
                  <a:pt x="7311812" y="181620"/>
                  <a:pt x="7315990" y="180248"/>
                </a:cubicBezTo>
                <a:cubicBezTo>
                  <a:pt x="7336880" y="173389"/>
                  <a:pt x="7354086" y="160227"/>
                  <a:pt x="7371292" y="147065"/>
                </a:cubicBezTo>
                <a:cubicBezTo>
                  <a:pt x="7387564" y="135712"/>
                  <a:pt x="7405685" y="125255"/>
                  <a:pt x="7427491" y="121100"/>
                </a:cubicBezTo>
                <a:cubicBezTo>
                  <a:pt x="7433521" y="120623"/>
                  <a:pt x="7433063" y="119270"/>
                  <a:pt x="7434474" y="114300"/>
                </a:cubicBezTo>
                <a:cubicBezTo>
                  <a:pt x="7437771" y="101198"/>
                  <a:pt x="7444239" y="106587"/>
                  <a:pt x="7450709" y="111975"/>
                </a:cubicBezTo>
                <a:cubicBezTo>
                  <a:pt x="7454868" y="115116"/>
                  <a:pt x="7452982" y="123247"/>
                  <a:pt x="7462254" y="123207"/>
                </a:cubicBezTo>
                <a:cubicBezTo>
                  <a:pt x="7460879" y="119152"/>
                  <a:pt x="7461814" y="117342"/>
                  <a:pt x="7460897" y="114639"/>
                </a:cubicBezTo>
                <a:cubicBezTo>
                  <a:pt x="7459541" y="106069"/>
                  <a:pt x="7454483" y="95711"/>
                  <a:pt x="7464231" y="92510"/>
                </a:cubicBezTo>
                <a:cubicBezTo>
                  <a:pt x="7474438" y="90661"/>
                  <a:pt x="7482281" y="100105"/>
                  <a:pt x="7484554" y="111378"/>
                </a:cubicBezTo>
                <a:cubicBezTo>
                  <a:pt x="7487304" y="119489"/>
                  <a:pt x="7486808" y="127164"/>
                  <a:pt x="7475669" y="130822"/>
                </a:cubicBezTo>
                <a:cubicBezTo>
                  <a:pt x="7470097" y="132651"/>
                  <a:pt x="7464051" y="137642"/>
                  <a:pt x="7469585" y="144839"/>
                </a:cubicBezTo>
                <a:cubicBezTo>
                  <a:pt x="7472810" y="149789"/>
                  <a:pt x="7478362" y="152473"/>
                  <a:pt x="7484868" y="148835"/>
                </a:cubicBezTo>
                <a:cubicBezTo>
                  <a:pt x="7488588" y="146112"/>
                  <a:pt x="7491849" y="142036"/>
                  <a:pt x="7496468" y="146529"/>
                </a:cubicBezTo>
                <a:cubicBezTo>
                  <a:pt x="7499693" y="151479"/>
                  <a:pt x="7498282" y="156450"/>
                  <a:pt x="7495021" y="160525"/>
                </a:cubicBezTo>
                <a:cubicBezTo>
                  <a:pt x="7480564" y="181799"/>
                  <a:pt x="7482783" y="206612"/>
                  <a:pt x="7481740" y="235499"/>
                </a:cubicBezTo>
                <a:cubicBezTo>
                  <a:pt x="7502226" y="213749"/>
                  <a:pt x="7524067" y="200568"/>
                  <a:pt x="7536673" y="178400"/>
                </a:cubicBezTo>
                <a:cubicBezTo>
                  <a:pt x="7546000" y="164820"/>
                  <a:pt x="7552928" y="171561"/>
                  <a:pt x="7559854" y="178300"/>
                </a:cubicBezTo>
                <a:cubicBezTo>
                  <a:pt x="7565389" y="185497"/>
                  <a:pt x="7563961" y="194981"/>
                  <a:pt x="7562073" y="203112"/>
                </a:cubicBezTo>
                <a:cubicBezTo>
                  <a:pt x="7556907" y="219834"/>
                  <a:pt x="7551740" y="236553"/>
                  <a:pt x="7547032" y="254627"/>
                </a:cubicBezTo>
                <a:cubicBezTo>
                  <a:pt x="7540436" y="280831"/>
                  <a:pt x="7537085" y="307472"/>
                  <a:pt x="7519842" y="329659"/>
                </a:cubicBezTo>
                <a:cubicBezTo>
                  <a:pt x="7515646" y="335544"/>
                  <a:pt x="7514694" y="341867"/>
                  <a:pt x="7516527" y="347275"/>
                </a:cubicBezTo>
                <a:lnTo>
                  <a:pt x="7518693" y="380162"/>
                </a:lnTo>
                <a:lnTo>
                  <a:pt x="7553986" y="346739"/>
                </a:lnTo>
                <a:lnTo>
                  <a:pt x="7587210" y="315369"/>
                </a:lnTo>
                <a:lnTo>
                  <a:pt x="7595768" y="302711"/>
                </a:lnTo>
                <a:cubicBezTo>
                  <a:pt x="7604713" y="287382"/>
                  <a:pt x="7613205" y="268759"/>
                  <a:pt x="7616819" y="254835"/>
                </a:cubicBezTo>
                <a:cubicBezTo>
                  <a:pt x="7612121" y="260853"/>
                  <a:pt x="7612121" y="260853"/>
                  <a:pt x="7612121" y="260853"/>
                </a:cubicBezTo>
                <a:cubicBezTo>
                  <a:pt x="7607422" y="266870"/>
                  <a:pt x="7608145" y="272141"/>
                  <a:pt x="7602001" y="267617"/>
                </a:cubicBezTo>
                <a:cubicBezTo>
                  <a:pt x="7602001" y="267617"/>
                  <a:pt x="7606700" y="261599"/>
                  <a:pt x="7605976" y="256330"/>
                </a:cubicBezTo>
                <a:cubicBezTo>
                  <a:pt x="7599832" y="251806"/>
                  <a:pt x="7599832" y="251806"/>
                  <a:pt x="7599832" y="251806"/>
                </a:cubicBezTo>
                <a:cubicBezTo>
                  <a:pt x="7607783" y="229229"/>
                  <a:pt x="7624046" y="226988"/>
                  <a:pt x="7614650" y="239023"/>
                </a:cubicBezTo>
                <a:cubicBezTo>
                  <a:pt x="7619348" y="233005"/>
                  <a:pt x="7619348" y="233005"/>
                  <a:pt x="7619348" y="233005"/>
                </a:cubicBezTo>
                <a:cubicBezTo>
                  <a:pt x="7624046" y="226988"/>
                  <a:pt x="7629468" y="226240"/>
                  <a:pt x="7629468" y="226240"/>
                </a:cubicBezTo>
                <a:cubicBezTo>
                  <a:pt x="7630190" y="231511"/>
                  <a:pt x="7625492" y="237529"/>
                  <a:pt x="7626215" y="242800"/>
                </a:cubicBezTo>
                <a:cubicBezTo>
                  <a:pt x="7628385" y="258611"/>
                  <a:pt x="7625855" y="280440"/>
                  <a:pt x="7643925" y="251099"/>
                </a:cubicBezTo>
                <a:lnTo>
                  <a:pt x="7639274" y="260592"/>
                </a:lnTo>
                <a:lnTo>
                  <a:pt x="7641167" y="257603"/>
                </a:lnTo>
                <a:cubicBezTo>
                  <a:pt x="7643925" y="254917"/>
                  <a:pt x="7647433" y="253035"/>
                  <a:pt x="7652090" y="252275"/>
                </a:cubicBezTo>
                <a:cubicBezTo>
                  <a:pt x="7659198" y="251550"/>
                  <a:pt x="7668232" y="240914"/>
                  <a:pt x="7676458" y="233029"/>
                </a:cubicBezTo>
                <a:cubicBezTo>
                  <a:pt x="7681270" y="230062"/>
                  <a:pt x="7685181" y="226806"/>
                  <a:pt x="7690087" y="226877"/>
                </a:cubicBezTo>
                <a:cubicBezTo>
                  <a:pt x="7694991" y="226949"/>
                  <a:pt x="7705391" y="231792"/>
                  <a:pt x="7701230" y="212408"/>
                </a:cubicBezTo>
                <a:cubicBezTo>
                  <a:pt x="7708433" y="214721"/>
                  <a:pt x="7705793" y="186802"/>
                  <a:pt x="7716472" y="200759"/>
                </a:cubicBezTo>
                <a:cubicBezTo>
                  <a:pt x="7716472" y="200759"/>
                  <a:pt x="7717374" y="201049"/>
                  <a:pt x="7717776" y="199674"/>
                </a:cubicBezTo>
                <a:cubicBezTo>
                  <a:pt x="7732833" y="181949"/>
                  <a:pt x="7752918" y="197424"/>
                  <a:pt x="7767693" y="170584"/>
                </a:cubicBezTo>
                <a:cubicBezTo>
                  <a:pt x="7772722" y="160167"/>
                  <a:pt x="7780948" y="152282"/>
                  <a:pt x="7782779" y="139334"/>
                </a:cubicBezTo>
                <a:cubicBezTo>
                  <a:pt x="7784300" y="130798"/>
                  <a:pt x="7788616" y="126168"/>
                  <a:pt x="7792931" y="121537"/>
                </a:cubicBezTo>
                <a:cubicBezTo>
                  <a:pt x="7807675" y="108225"/>
                  <a:pt x="7822328" y="91874"/>
                  <a:pt x="7837662" y="83264"/>
                </a:cubicBezTo>
                <a:cubicBezTo>
                  <a:pt x="7846883" y="78705"/>
                  <a:pt x="7852811" y="68577"/>
                  <a:pt x="7859237" y="60113"/>
                </a:cubicBezTo>
                <a:cubicBezTo>
                  <a:pt x="7866471" y="48900"/>
                  <a:pt x="7875193" y="42677"/>
                  <a:pt x="7884600" y="44193"/>
                </a:cubicBezTo>
                <a:cubicBezTo>
                  <a:pt x="7903412" y="47227"/>
                  <a:pt x="7920454" y="36157"/>
                  <a:pt x="7936318" y="15682"/>
                </a:cubicBezTo>
                <a:cubicBezTo>
                  <a:pt x="7942945" y="6531"/>
                  <a:pt x="7949387" y="2207"/>
                  <a:pt x="7955746" y="678"/>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 And Send To Back </a:t>
            </a:r>
            <a:endParaRPr lang="ko-KR" altLang="en-US" dirty="0"/>
          </a:p>
        </p:txBody>
      </p:sp>
    </p:spTree>
    <p:extLst>
      <p:ext uri="{BB962C8B-B14F-4D97-AF65-F5344CB8AC3E}">
        <p14:creationId xmlns:p14="http://schemas.microsoft.com/office/powerpoint/2010/main" val="32480270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9" name="그림 개체 틀 13">
            <a:extLst>
              <a:ext uri="{FF2B5EF4-FFF2-40B4-BE49-F238E27FC236}">
                <a16:creationId xmlns:a16="http://schemas.microsoft.com/office/drawing/2014/main" id="{ADF8D7BC-BCD4-4AD1-8181-F7573A0CD2FE}"/>
              </a:ext>
            </a:extLst>
          </p:cNvPr>
          <p:cNvSpPr>
            <a:spLocks noGrp="1"/>
          </p:cNvSpPr>
          <p:nvPr>
            <p:ph type="pic" sz="quarter" idx="10" hasCustomPrompt="1"/>
          </p:nvPr>
        </p:nvSpPr>
        <p:spPr>
          <a:xfrm>
            <a:off x="0" y="14068"/>
            <a:ext cx="3421966" cy="6843932"/>
          </a:xfrm>
          <a:custGeom>
            <a:avLst/>
            <a:gdLst>
              <a:gd name="connsiteX0" fmla="*/ 0 w 3421966"/>
              <a:gd name="connsiteY0" fmla="*/ 0 h 6843932"/>
              <a:gd name="connsiteX1" fmla="*/ 3421966 w 3421966"/>
              <a:gd name="connsiteY1" fmla="*/ 3421966 h 6843932"/>
              <a:gd name="connsiteX2" fmla="*/ 0 w 3421966"/>
              <a:gd name="connsiteY2" fmla="*/ 6843932 h 6843932"/>
            </a:gdLst>
            <a:ahLst/>
            <a:cxnLst>
              <a:cxn ang="0">
                <a:pos x="connsiteX0" y="connsiteY0"/>
              </a:cxn>
              <a:cxn ang="0">
                <a:pos x="connsiteX1" y="connsiteY1"/>
              </a:cxn>
              <a:cxn ang="0">
                <a:pos x="connsiteX2" y="connsiteY2"/>
              </a:cxn>
            </a:cxnLst>
            <a:rect l="l" t="t" r="r" b="b"/>
            <a:pathLst>
              <a:path w="3421966" h="6843932">
                <a:moveTo>
                  <a:pt x="0" y="0"/>
                </a:moveTo>
                <a:lnTo>
                  <a:pt x="3421966" y="3421966"/>
                </a:lnTo>
                <a:lnTo>
                  <a:pt x="0" y="6843932"/>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0" name="그림 개체 틀 14">
            <a:extLst>
              <a:ext uri="{FF2B5EF4-FFF2-40B4-BE49-F238E27FC236}">
                <a16:creationId xmlns:a16="http://schemas.microsoft.com/office/drawing/2014/main" id="{758242FC-03FB-4F2D-A8E9-C9F3C3D7C8B1}"/>
              </a:ext>
            </a:extLst>
          </p:cNvPr>
          <p:cNvSpPr>
            <a:spLocks noGrp="1"/>
          </p:cNvSpPr>
          <p:nvPr>
            <p:ph type="pic" sz="quarter" idx="11" hasCustomPrompt="1"/>
          </p:nvPr>
        </p:nvSpPr>
        <p:spPr>
          <a:xfrm>
            <a:off x="2160562" y="462954"/>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1" name="그림 개체 틀 15">
            <a:extLst>
              <a:ext uri="{FF2B5EF4-FFF2-40B4-BE49-F238E27FC236}">
                <a16:creationId xmlns:a16="http://schemas.microsoft.com/office/drawing/2014/main" id="{EE5D2C41-9F19-421C-BA86-7331E9BC335A}"/>
              </a:ext>
            </a:extLst>
          </p:cNvPr>
          <p:cNvSpPr>
            <a:spLocks noGrp="1"/>
          </p:cNvSpPr>
          <p:nvPr>
            <p:ph type="pic" sz="quarter" idx="12" hasCustomPrompt="1"/>
          </p:nvPr>
        </p:nvSpPr>
        <p:spPr>
          <a:xfrm>
            <a:off x="3739362" y="2023463"/>
            <a:ext cx="2825140" cy="2825140"/>
          </a:xfrm>
          <a:custGeom>
            <a:avLst/>
            <a:gdLst>
              <a:gd name="connsiteX0" fmla="*/ 1412571 w 2825140"/>
              <a:gd name="connsiteY0" fmla="*/ 0 h 2825140"/>
              <a:gd name="connsiteX1" fmla="*/ 2825140 w 2825140"/>
              <a:gd name="connsiteY1" fmla="*/ 1412570 h 2825140"/>
              <a:gd name="connsiteX2" fmla="*/ 1412571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1" y="0"/>
                </a:moveTo>
                <a:lnTo>
                  <a:pt x="2825140" y="1412570"/>
                </a:lnTo>
                <a:lnTo>
                  <a:pt x="1412571"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2" name="그림 개체 틀 16">
            <a:extLst>
              <a:ext uri="{FF2B5EF4-FFF2-40B4-BE49-F238E27FC236}">
                <a16:creationId xmlns:a16="http://schemas.microsoft.com/office/drawing/2014/main" id="{DEDFD0A1-FED2-4B2C-8236-1FD5424EE31D}"/>
              </a:ext>
            </a:extLst>
          </p:cNvPr>
          <p:cNvSpPr>
            <a:spLocks noGrp="1"/>
          </p:cNvSpPr>
          <p:nvPr>
            <p:ph type="pic" sz="quarter" idx="13" hasCustomPrompt="1"/>
          </p:nvPr>
        </p:nvSpPr>
        <p:spPr>
          <a:xfrm>
            <a:off x="2160562" y="3583973"/>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13" name="그림 개체 틀 17">
            <a:extLst>
              <a:ext uri="{FF2B5EF4-FFF2-40B4-BE49-F238E27FC236}">
                <a16:creationId xmlns:a16="http://schemas.microsoft.com/office/drawing/2014/main" id="{33B8968D-E41C-4B32-8F41-9401D0BA2E27}"/>
              </a:ext>
            </a:extLst>
          </p:cNvPr>
          <p:cNvSpPr>
            <a:spLocks noGrp="1"/>
          </p:cNvSpPr>
          <p:nvPr>
            <p:ph type="pic" sz="quarter" idx="14" hasCustomPrompt="1"/>
          </p:nvPr>
        </p:nvSpPr>
        <p:spPr>
          <a:xfrm>
            <a:off x="5291917" y="3583973"/>
            <a:ext cx="2825140" cy="2825140"/>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6488763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1.jp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alphaModFix amt="28000"/>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alphaModFix amt="28000"/>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1" r:id="rId3"/>
    <p:sldLayoutId id="2147483662" r:id="rId4"/>
    <p:sldLayoutId id="2147483670" r:id="rId5"/>
    <p:sldLayoutId id="2147483675" r:id="rId6"/>
    <p:sldLayoutId id="2147483672" r:id="rId7"/>
    <p:sldLayoutId id="2147483669" r:id="rId8"/>
    <p:sldLayoutId id="2147483664" r:id="rId9"/>
    <p:sldLayoutId id="2147483665" r:id="rId10"/>
    <p:sldLayoutId id="2147483668" r:id="rId11"/>
    <p:sldLayoutId id="2147483671"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mt="28000"/>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5.xml"/><Relationship Id="rId5" Type="http://schemas.openxmlformats.org/officeDocument/2006/relationships/hyperlink" Target="https://unsplash.com/@rangel" TargetMode="Externa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unsplash.com/photos/mpN7xjKQ_Ns?utm_source=unsplash&amp;utm_medium=referral&amp;utm_content=creditCopyText" TargetMode="External"/><Relationship Id="rId2" Type="http://schemas.openxmlformats.org/officeDocument/2006/relationships/image" Target="../media/image28.jpeg"/><Relationship Id="rId1" Type="http://schemas.openxmlformats.org/officeDocument/2006/relationships/slideLayout" Target="../slideLayouts/slideLayout3.xml"/><Relationship Id="rId4" Type="http://schemas.openxmlformats.org/officeDocument/2006/relationships/hyperlink" Target="https://unsplash.com/search/photos/customer?utm_source=unsplash&amp;utm_medium=referral&amp;utm_content=creditCopyText"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unsplash.com/photos/_4815u_ACqQ?utm_source=unsplash&amp;utm_medium=referral&amp;utm_content=creditCopyText" TargetMode="External"/><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hyperlink" Target="https://unsplash.com/search/photos/prototype?utm_source=unsplash&amp;utm_medium=referral&amp;utm_content=creditCopyTex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4.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1D2E3C83-C960-4DEC-A800-5A385069899B}"/>
              </a:ext>
            </a:extLst>
          </p:cNvPr>
          <p:cNvSpPr/>
          <p:nvPr/>
        </p:nvSpPr>
        <p:spPr>
          <a:xfrm>
            <a:off x="2165184" y="1649896"/>
            <a:ext cx="3545978" cy="3539146"/>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1"/>
          </a:solidFill>
          <a:ln w="515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820131E-1E49-496C-84C2-3E337DB1DE2E}"/>
              </a:ext>
            </a:extLst>
          </p:cNvPr>
          <p:cNvSpPr/>
          <p:nvPr/>
        </p:nvSpPr>
        <p:spPr>
          <a:xfrm>
            <a:off x="5609336" y="2767112"/>
            <a:ext cx="5360562" cy="1216096"/>
          </a:xfrm>
          <a:custGeom>
            <a:avLst/>
            <a:gdLst>
              <a:gd name="connsiteX0" fmla="*/ 6506984 w 6742275"/>
              <a:gd name="connsiteY0" fmla="*/ 136630 h 1196581"/>
              <a:gd name="connsiteX1" fmla="*/ 6102755 w 6742275"/>
              <a:gd name="connsiteY1" fmla="*/ 105182 h 1196581"/>
              <a:gd name="connsiteX2" fmla="*/ 6102755 w 6742275"/>
              <a:gd name="connsiteY2" fmla="*/ 105182 h 1196581"/>
              <a:gd name="connsiteX3" fmla="*/ 6102755 w 6742275"/>
              <a:gd name="connsiteY3" fmla="*/ 105182 h 1196581"/>
              <a:gd name="connsiteX4" fmla="*/ 4977508 w 6742275"/>
              <a:gd name="connsiteY4" fmla="*/ 43051 h 1196581"/>
              <a:gd name="connsiteX5" fmla="*/ 2995479 w 6742275"/>
              <a:gd name="connsiteY5" fmla="*/ 97 h 1196581"/>
              <a:gd name="connsiteX6" fmla="*/ 339221 w 6742275"/>
              <a:gd name="connsiteY6" fmla="*/ 72199 h 1196581"/>
              <a:gd name="connsiteX7" fmla="*/ 339221 w 6742275"/>
              <a:gd name="connsiteY7" fmla="*/ 72199 h 1196581"/>
              <a:gd name="connsiteX8" fmla="*/ 99905 w 6742275"/>
              <a:gd name="connsiteY8" fmla="*/ 77568 h 1196581"/>
              <a:gd name="connsiteX9" fmla="*/ 8627 w 6742275"/>
              <a:gd name="connsiteY9" fmla="*/ 203363 h 1196581"/>
              <a:gd name="connsiteX10" fmla="*/ 262517 w 6742275"/>
              <a:gd name="connsiteY10" fmla="*/ 1114605 h 1196581"/>
              <a:gd name="connsiteX11" fmla="*/ 363000 w 6742275"/>
              <a:gd name="connsiteY11" fmla="*/ 1193610 h 1196581"/>
              <a:gd name="connsiteX12" fmla="*/ 658310 w 6742275"/>
              <a:gd name="connsiteY12" fmla="*/ 1192843 h 1196581"/>
              <a:gd name="connsiteX13" fmla="*/ 658310 w 6742275"/>
              <a:gd name="connsiteY13" fmla="*/ 1192843 h 1196581"/>
              <a:gd name="connsiteX14" fmla="*/ 6221646 w 6742275"/>
              <a:gd name="connsiteY14" fmla="*/ 1152957 h 1196581"/>
              <a:gd name="connsiteX15" fmla="*/ 6436417 w 6742275"/>
              <a:gd name="connsiteY15" fmla="*/ 998782 h 1196581"/>
              <a:gd name="connsiteX16" fmla="*/ 6719454 w 6742275"/>
              <a:gd name="connsiteY16" fmla="*/ 465690 h 1196581"/>
              <a:gd name="connsiteX17" fmla="*/ 6743233 w 6742275"/>
              <a:gd name="connsiteY17" fmla="*/ 316884 h 1196581"/>
              <a:gd name="connsiteX18" fmla="*/ 6506984 w 6742275"/>
              <a:gd name="connsiteY18" fmla="*/ 136630 h 119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2275" h="1196581">
                <a:moveTo>
                  <a:pt x="6506984" y="136630"/>
                </a:moveTo>
                <a:cubicBezTo>
                  <a:pt x="6373519" y="118988"/>
                  <a:pt x="6237754" y="111318"/>
                  <a:pt x="6102755" y="105182"/>
                </a:cubicBezTo>
                <a:cubicBezTo>
                  <a:pt x="6102755" y="105182"/>
                  <a:pt x="6102755" y="105182"/>
                  <a:pt x="6102755" y="105182"/>
                </a:cubicBezTo>
                <a:cubicBezTo>
                  <a:pt x="6102755" y="105182"/>
                  <a:pt x="6102755" y="105182"/>
                  <a:pt x="6102755" y="105182"/>
                </a:cubicBezTo>
                <a:cubicBezTo>
                  <a:pt x="5727673" y="78335"/>
                  <a:pt x="5352590" y="58392"/>
                  <a:pt x="4977508" y="43051"/>
                </a:cubicBezTo>
                <a:cubicBezTo>
                  <a:pt x="4317087" y="16205"/>
                  <a:pt x="3656667" y="2398"/>
                  <a:pt x="2995479" y="97"/>
                </a:cubicBezTo>
                <a:cubicBezTo>
                  <a:pt x="2213099" y="-2971"/>
                  <a:pt x="442772" y="67597"/>
                  <a:pt x="339221" y="72199"/>
                </a:cubicBezTo>
                <a:lnTo>
                  <a:pt x="339221" y="72199"/>
                </a:lnTo>
                <a:cubicBezTo>
                  <a:pt x="259449" y="71432"/>
                  <a:pt x="179677" y="70665"/>
                  <a:pt x="99905" y="77568"/>
                </a:cubicBezTo>
                <a:cubicBezTo>
                  <a:pt x="8627" y="85239"/>
                  <a:pt x="-15151" y="117454"/>
                  <a:pt x="8627" y="203363"/>
                </a:cubicBezTo>
                <a:cubicBezTo>
                  <a:pt x="10929" y="209499"/>
                  <a:pt x="235671" y="992646"/>
                  <a:pt x="262517" y="1114605"/>
                </a:cubicBezTo>
                <a:cubicBezTo>
                  <a:pt x="278625" y="1163696"/>
                  <a:pt x="313142" y="1189775"/>
                  <a:pt x="363000" y="1193610"/>
                </a:cubicBezTo>
                <a:cubicBezTo>
                  <a:pt x="461181" y="1200514"/>
                  <a:pt x="560129" y="1201281"/>
                  <a:pt x="658310" y="1192843"/>
                </a:cubicBezTo>
                <a:cubicBezTo>
                  <a:pt x="658310" y="1192843"/>
                  <a:pt x="658310" y="1192843"/>
                  <a:pt x="658310" y="1192843"/>
                </a:cubicBezTo>
                <a:cubicBezTo>
                  <a:pt x="1439156" y="1189008"/>
                  <a:pt x="6221646" y="1152957"/>
                  <a:pt x="6221646" y="1152957"/>
                </a:cubicBezTo>
                <a:cubicBezTo>
                  <a:pt x="6320593" y="1139917"/>
                  <a:pt x="6388093" y="1082389"/>
                  <a:pt x="6436417" y="998782"/>
                </a:cubicBezTo>
                <a:cubicBezTo>
                  <a:pt x="6536132" y="823897"/>
                  <a:pt x="6627409" y="645177"/>
                  <a:pt x="6719454" y="465690"/>
                </a:cubicBezTo>
                <a:cubicBezTo>
                  <a:pt x="6726357" y="451883"/>
                  <a:pt x="6743233" y="352168"/>
                  <a:pt x="6743233" y="316884"/>
                </a:cubicBezTo>
                <a:cubicBezTo>
                  <a:pt x="6698744" y="213334"/>
                  <a:pt x="6617438" y="151204"/>
                  <a:pt x="6506984" y="136630"/>
                </a:cubicBezTo>
                <a:close/>
              </a:path>
            </a:pathLst>
          </a:custGeom>
          <a:solidFill>
            <a:schemeClr val="tx1"/>
          </a:solidFill>
          <a:ln w="7666"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FE0F4A2D-3058-46C0-83B6-155D4BFCB221}"/>
              </a:ext>
            </a:extLst>
          </p:cNvPr>
          <p:cNvSpPr/>
          <p:nvPr/>
        </p:nvSpPr>
        <p:spPr>
          <a:xfrm>
            <a:off x="6026805" y="2852530"/>
            <a:ext cx="4965589" cy="1133879"/>
          </a:xfrm>
          <a:custGeom>
            <a:avLst/>
            <a:gdLst>
              <a:gd name="connsiteX0" fmla="*/ 4586097 w 5100325"/>
              <a:gd name="connsiteY0" fmla="*/ 0 h 1089896"/>
              <a:gd name="connsiteX1" fmla="*/ 4907487 w 5100325"/>
              <a:gd name="connsiteY1" fmla="*/ 31962 h 1089896"/>
              <a:gd name="connsiteX2" fmla="*/ 5096539 w 5100325"/>
              <a:gd name="connsiteY2" fmla="*/ 215935 h 1089896"/>
              <a:gd name="connsiteX3" fmla="*/ 4852601 w 5100325"/>
              <a:gd name="connsiteY3" fmla="*/ 908955 h 1089896"/>
              <a:gd name="connsiteX4" fmla="*/ 4681843 w 5100325"/>
              <a:gd name="connsiteY4" fmla="*/ 1073440 h 1089896"/>
              <a:gd name="connsiteX5" fmla="*/ 2402232 w 5100325"/>
              <a:gd name="connsiteY5" fmla="*/ 1089031 h 1089896"/>
              <a:gd name="connsiteX6" fmla="*/ 2403110 w 5100325"/>
              <a:gd name="connsiteY6" fmla="*/ 1083574 h 1089896"/>
              <a:gd name="connsiteX7" fmla="*/ 0 w 5100325"/>
              <a:gd name="connsiteY7" fmla="*/ 1083574 h 1089896"/>
              <a:gd name="connsiteX8" fmla="*/ 0 w 5100325"/>
              <a:gd name="connsiteY8" fmla="*/ 658988 h 1089896"/>
              <a:gd name="connsiteX9" fmla="*/ 2669181 w 5100325"/>
              <a:gd name="connsiteY9" fmla="*/ 658988 h 1089896"/>
              <a:gd name="connsiteX10" fmla="*/ 2691300 w 5100325"/>
              <a:gd name="connsiteY10" fmla="*/ 654822 h 1089896"/>
              <a:gd name="connsiteX11" fmla="*/ 4132980 w 5100325"/>
              <a:gd name="connsiteY11" fmla="*/ 657160 h 1089896"/>
              <a:gd name="connsiteX12" fmla="*/ 4401923 w 5100325"/>
              <a:gd name="connsiteY12" fmla="*/ 445122 h 1089896"/>
              <a:gd name="connsiteX13" fmla="*/ 4586097 w 5100325"/>
              <a:gd name="connsiteY13" fmla="*/ 0 h 1089896"/>
              <a:gd name="connsiteX0" fmla="*/ 4586097 w 5100325"/>
              <a:gd name="connsiteY0" fmla="*/ 0 h 1089896"/>
              <a:gd name="connsiteX1" fmla="*/ 4907487 w 5100325"/>
              <a:gd name="connsiteY1" fmla="*/ 31962 h 1089896"/>
              <a:gd name="connsiteX2" fmla="*/ 5096539 w 5100325"/>
              <a:gd name="connsiteY2" fmla="*/ 215935 h 1089896"/>
              <a:gd name="connsiteX3" fmla="*/ 4852601 w 5100325"/>
              <a:gd name="connsiteY3" fmla="*/ 908955 h 1089896"/>
              <a:gd name="connsiteX4" fmla="*/ 4681843 w 5100325"/>
              <a:gd name="connsiteY4" fmla="*/ 1073440 h 1089896"/>
              <a:gd name="connsiteX5" fmla="*/ 2402232 w 5100325"/>
              <a:gd name="connsiteY5" fmla="*/ 1089031 h 1089896"/>
              <a:gd name="connsiteX6" fmla="*/ 2403110 w 5100325"/>
              <a:gd name="connsiteY6" fmla="*/ 1083574 h 1089896"/>
              <a:gd name="connsiteX7" fmla="*/ 0 w 5100325"/>
              <a:gd name="connsiteY7" fmla="*/ 1083574 h 1089896"/>
              <a:gd name="connsiteX8" fmla="*/ 0 w 5100325"/>
              <a:gd name="connsiteY8" fmla="*/ 658988 h 1089896"/>
              <a:gd name="connsiteX9" fmla="*/ 2669181 w 5100325"/>
              <a:gd name="connsiteY9" fmla="*/ 658988 h 1089896"/>
              <a:gd name="connsiteX10" fmla="*/ 2691300 w 5100325"/>
              <a:gd name="connsiteY10" fmla="*/ 654822 h 1089896"/>
              <a:gd name="connsiteX11" fmla="*/ 4132980 w 5100325"/>
              <a:gd name="connsiteY11" fmla="*/ 657160 h 1089896"/>
              <a:gd name="connsiteX12" fmla="*/ 4401923 w 5100325"/>
              <a:gd name="connsiteY12" fmla="*/ 445122 h 1089896"/>
              <a:gd name="connsiteX13" fmla="*/ 4586097 w 5100325"/>
              <a:gd name="connsiteY13" fmla="*/ 0 h 1089896"/>
              <a:gd name="connsiteX0" fmla="*/ 4586097 w 5100325"/>
              <a:gd name="connsiteY0" fmla="*/ 0 h 1089896"/>
              <a:gd name="connsiteX1" fmla="*/ 4907487 w 5100325"/>
              <a:gd name="connsiteY1" fmla="*/ 31962 h 1089896"/>
              <a:gd name="connsiteX2" fmla="*/ 5096539 w 5100325"/>
              <a:gd name="connsiteY2" fmla="*/ 215935 h 1089896"/>
              <a:gd name="connsiteX3" fmla="*/ 4852601 w 5100325"/>
              <a:gd name="connsiteY3" fmla="*/ 908955 h 1089896"/>
              <a:gd name="connsiteX4" fmla="*/ 4681843 w 5100325"/>
              <a:gd name="connsiteY4" fmla="*/ 1073440 h 1089896"/>
              <a:gd name="connsiteX5" fmla="*/ 2402232 w 5100325"/>
              <a:gd name="connsiteY5" fmla="*/ 1089031 h 1089896"/>
              <a:gd name="connsiteX6" fmla="*/ 2403110 w 5100325"/>
              <a:gd name="connsiteY6" fmla="*/ 1083574 h 1089896"/>
              <a:gd name="connsiteX7" fmla="*/ 0 w 5100325"/>
              <a:gd name="connsiteY7" fmla="*/ 1083574 h 1089896"/>
              <a:gd name="connsiteX8" fmla="*/ 0 w 5100325"/>
              <a:gd name="connsiteY8" fmla="*/ 658988 h 1089896"/>
              <a:gd name="connsiteX9" fmla="*/ 2669181 w 5100325"/>
              <a:gd name="connsiteY9" fmla="*/ 658988 h 1089896"/>
              <a:gd name="connsiteX10" fmla="*/ 4132980 w 5100325"/>
              <a:gd name="connsiteY10" fmla="*/ 657160 h 1089896"/>
              <a:gd name="connsiteX11" fmla="*/ 4401923 w 5100325"/>
              <a:gd name="connsiteY11" fmla="*/ 445122 h 1089896"/>
              <a:gd name="connsiteX12" fmla="*/ 4586097 w 5100325"/>
              <a:gd name="connsiteY12" fmla="*/ 0 h 1089896"/>
              <a:gd name="connsiteX0" fmla="*/ 4586097 w 5100325"/>
              <a:gd name="connsiteY0" fmla="*/ 0 h 1089896"/>
              <a:gd name="connsiteX1" fmla="*/ 4907487 w 5100325"/>
              <a:gd name="connsiteY1" fmla="*/ 31962 h 1089896"/>
              <a:gd name="connsiteX2" fmla="*/ 5096539 w 5100325"/>
              <a:gd name="connsiteY2" fmla="*/ 215935 h 1089896"/>
              <a:gd name="connsiteX3" fmla="*/ 4852601 w 5100325"/>
              <a:gd name="connsiteY3" fmla="*/ 908955 h 1089896"/>
              <a:gd name="connsiteX4" fmla="*/ 4681843 w 5100325"/>
              <a:gd name="connsiteY4" fmla="*/ 1073440 h 1089896"/>
              <a:gd name="connsiteX5" fmla="*/ 2402232 w 5100325"/>
              <a:gd name="connsiteY5" fmla="*/ 1089031 h 1089896"/>
              <a:gd name="connsiteX6" fmla="*/ 2403110 w 5100325"/>
              <a:gd name="connsiteY6" fmla="*/ 1083574 h 1089896"/>
              <a:gd name="connsiteX7" fmla="*/ 0 w 5100325"/>
              <a:gd name="connsiteY7" fmla="*/ 1083574 h 1089896"/>
              <a:gd name="connsiteX8" fmla="*/ 0 w 5100325"/>
              <a:gd name="connsiteY8" fmla="*/ 658988 h 1089896"/>
              <a:gd name="connsiteX9" fmla="*/ 4132980 w 5100325"/>
              <a:gd name="connsiteY9" fmla="*/ 657160 h 1089896"/>
              <a:gd name="connsiteX10" fmla="*/ 4401923 w 5100325"/>
              <a:gd name="connsiteY10" fmla="*/ 445122 h 1089896"/>
              <a:gd name="connsiteX11" fmla="*/ 4586097 w 5100325"/>
              <a:gd name="connsiteY11" fmla="*/ 0 h 1089896"/>
              <a:gd name="connsiteX0" fmla="*/ 4586097 w 5100325"/>
              <a:gd name="connsiteY0" fmla="*/ 0 h 1089896"/>
              <a:gd name="connsiteX1" fmla="*/ 4907487 w 5100325"/>
              <a:gd name="connsiteY1" fmla="*/ 31962 h 1089896"/>
              <a:gd name="connsiteX2" fmla="*/ 5096539 w 5100325"/>
              <a:gd name="connsiteY2" fmla="*/ 215935 h 1089896"/>
              <a:gd name="connsiteX3" fmla="*/ 4852601 w 5100325"/>
              <a:gd name="connsiteY3" fmla="*/ 908955 h 1089896"/>
              <a:gd name="connsiteX4" fmla="*/ 4681843 w 5100325"/>
              <a:gd name="connsiteY4" fmla="*/ 1073440 h 1089896"/>
              <a:gd name="connsiteX5" fmla="*/ 2402232 w 5100325"/>
              <a:gd name="connsiteY5" fmla="*/ 1089031 h 1089896"/>
              <a:gd name="connsiteX6" fmla="*/ 0 w 5100325"/>
              <a:gd name="connsiteY6" fmla="*/ 1083574 h 1089896"/>
              <a:gd name="connsiteX7" fmla="*/ 0 w 5100325"/>
              <a:gd name="connsiteY7" fmla="*/ 658988 h 1089896"/>
              <a:gd name="connsiteX8" fmla="*/ 4132980 w 5100325"/>
              <a:gd name="connsiteY8" fmla="*/ 657160 h 1089896"/>
              <a:gd name="connsiteX9" fmla="*/ 4401923 w 5100325"/>
              <a:gd name="connsiteY9" fmla="*/ 445122 h 1089896"/>
              <a:gd name="connsiteX10" fmla="*/ 4586097 w 5100325"/>
              <a:gd name="connsiteY10" fmla="*/ 0 h 1089896"/>
              <a:gd name="connsiteX0" fmla="*/ 4586097 w 5100325"/>
              <a:gd name="connsiteY0" fmla="*/ 0 h 1118400"/>
              <a:gd name="connsiteX1" fmla="*/ 4907487 w 5100325"/>
              <a:gd name="connsiteY1" fmla="*/ 31962 h 1118400"/>
              <a:gd name="connsiteX2" fmla="*/ 5096539 w 5100325"/>
              <a:gd name="connsiteY2" fmla="*/ 215935 h 1118400"/>
              <a:gd name="connsiteX3" fmla="*/ 4852601 w 5100325"/>
              <a:gd name="connsiteY3" fmla="*/ 908955 h 1118400"/>
              <a:gd name="connsiteX4" fmla="*/ 4681843 w 5100325"/>
              <a:gd name="connsiteY4" fmla="*/ 1073440 h 1118400"/>
              <a:gd name="connsiteX5" fmla="*/ 0 w 5100325"/>
              <a:gd name="connsiteY5" fmla="*/ 1083574 h 1118400"/>
              <a:gd name="connsiteX6" fmla="*/ 0 w 5100325"/>
              <a:gd name="connsiteY6" fmla="*/ 658988 h 1118400"/>
              <a:gd name="connsiteX7" fmla="*/ 4132980 w 5100325"/>
              <a:gd name="connsiteY7" fmla="*/ 657160 h 1118400"/>
              <a:gd name="connsiteX8" fmla="*/ 4401923 w 5100325"/>
              <a:gd name="connsiteY8" fmla="*/ 445122 h 1118400"/>
              <a:gd name="connsiteX9" fmla="*/ 4586097 w 5100325"/>
              <a:gd name="connsiteY9" fmla="*/ 0 h 1118400"/>
              <a:gd name="connsiteX0" fmla="*/ 4586097 w 5100325"/>
              <a:gd name="connsiteY0" fmla="*/ 0 h 1137140"/>
              <a:gd name="connsiteX1" fmla="*/ 4907487 w 5100325"/>
              <a:gd name="connsiteY1" fmla="*/ 31962 h 1137140"/>
              <a:gd name="connsiteX2" fmla="*/ 5096539 w 5100325"/>
              <a:gd name="connsiteY2" fmla="*/ 215935 h 1137140"/>
              <a:gd name="connsiteX3" fmla="*/ 4852601 w 5100325"/>
              <a:gd name="connsiteY3" fmla="*/ 908955 h 1137140"/>
              <a:gd name="connsiteX4" fmla="*/ 4681843 w 5100325"/>
              <a:gd name="connsiteY4" fmla="*/ 1073440 h 1137140"/>
              <a:gd name="connsiteX5" fmla="*/ 272077 w 5100325"/>
              <a:gd name="connsiteY5" fmla="*/ 1108818 h 1137140"/>
              <a:gd name="connsiteX6" fmla="*/ 0 w 5100325"/>
              <a:gd name="connsiteY6" fmla="*/ 658988 h 1137140"/>
              <a:gd name="connsiteX7" fmla="*/ 4132980 w 5100325"/>
              <a:gd name="connsiteY7" fmla="*/ 657160 h 1137140"/>
              <a:gd name="connsiteX8" fmla="*/ 4401923 w 5100325"/>
              <a:gd name="connsiteY8" fmla="*/ 445122 h 1137140"/>
              <a:gd name="connsiteX9" fmla="*/ 4586097 w 5100325"/>
              <a:gd name="connsiteY9" fmla="*/ 0 h 1137140"/>
              <a:gd name="connsiteX0" fmla="*/ 4586097 w 5100325"/>
              <a:gd name="connsiteY0" fmla="*/ 0 h 1108818"/>
              <a:gd name="connsiteX1" fmla="*/ 4907487 w 5100325"/>
              <a:gd name="connsiteY1" fmla="*/ 31962 h 1108818"/>
              <a:gd name="connsiteX2" fmla="*/ 5096539 w 5100325"/>
              <a:gd name="connsiteY2" fmla="*/ 215935 h 1108818"/>
              <a:gd name="connsiteX3" fmla="*/ 4852601 w 5100325"/>
              <a:gd name="connsiteY3" fmla="*/ 908955 h 1108818"/>
              <a:gd name="connsiteX4" fmla="*/ 4681843 w 5100325"/>
              <a:gd name="connsiteY4" fmla="*/ 1073440 h 1108818"/>
              <a:gd name="connsiteX5" fmla="*/ 272077 w 5100325"/>
              <a:gd name="connsiteY5" fmla="*/ 1108818 h 1108818"/>
              <a:gd name="connsiteX6" fmla="*/ 0 w 5100325"/>
              <a:gd name="connsiteY6" fmla="*/ 658988 h 1108818"/>
              <a:gd name="connsiteX7" fmla="*/ 4132980 w 5100325"/>
              <a:gd name="connsiteY7" fmla="*/ 657160 h 1108818"/>
              <a:gd name="connsiteX8" fmla="*/ 4401923 w 5100325"/>
              <a:gd name="connsiteY8" fmla="*/ 445122 h 1108818"/>
              <a:gd name="connsiteX9" fmla="*/ 4586097 w 5100325"/>
              <a:gd name="connsiteY9" fmla="*/ 0 h 1108818"/>
              <a:gd name="connsiteX0" fmla="*/ 4586097 w 5100325"/>
              <a:gd name="connsiteY0" fmla="*/ 0 h 1108818"/>
              <a:gd name="connsiteX1" fmla="*/ 4907487 w 5100325"/>
              <a:gd name="connsiteY1" fmla="*/ 31962 h 1108818"/>
              <a:gd name="connsiteX2" fmla="*/ 5096539 w 5100325"/>
              <a:gd name="connsiteY2" fmla="*/ 215935 h 1108818"/>
              <a:gd name="connsiteX3" fmla="*/ 4852601 w 5100325"/>
              <a:gd name="connsiteY3" fmla="*/ 908955 h 1108818"/>
              <a:gd name="connsiteX4" fmla="*/ 4681843 w 5100325"/>
              <a:gd name="connsiteY4" fmla="*/ 1073440 h 1108818"/>
              <a:gd name="connsiteX5" fmla="*/ 272077 w 5100325"/>
              <a:gd name="connsiteY5" fmla="*/ 1108818 h 1108818"/>
              <a:gd name="connsiteX6" fmla="*/ 0 w 5100325"/>
              <a:gd name="connsiteY6" fmla="*/ 658988 h 1108818"/>
              <a:gd name="connsiteX7" fmla="*/ 4132980 w 5100325"/>
              <a:gd name="connsiteY7" fmla="*/ 657160 h 1108818"/>
              <a:gd name="connsiteX8" fmla="*/ 4401923 w 5100325"/>
              <a:gd name="connsiteY8" fmla="*/ 445122 h 1108818"/>
              <a:gd name="connsiteX9" fmla="*/ 4586097 w 5100325"/>
              <a:gd name="connsiteY9" fmla="*/ 0 h 1108818"/>
              <a:gd name="connsiteX0" fmla="*/ 4586097 w 5100325"/>
              <a:gd name="connsiteY0" fmla="*/ 0 h 1108818"/>
              <a:gd name="connsiteX1" fmla="*/ 4907487 w 5100325"/>
              <a:gd name="connsiteY1" fmla="*/ 31962 h 1108818"/>
              <a:gd name="connsiteX2" fmla="*/ 5096539 w 5100325"/>
              <a:gd name="connsiteY2" fmla="*/ 215935 h 1108818"/>
              <a:gd name="connsiteX3" fmla="*/ 4852601 w 5100325"/>
              <a:gd name="connsiteY3" fmla="*/ 908955 h 1108818"/>
              <a:gd name="connsiteX4" fmla="*/ 4681843 w 5100325"/>
              <a:gd name="connsiteY4" fmla="*/ 1073440 h 1108818"/>
              <a:gd name="connsiteX5" fmla="*/ 272077 w 5100325"/>
              <a:gd name="connsiteY5" fmla="*/ 1108818 h 1108818"/>
              <a:gd name="connsiteX6" fmla="*/ 0 w 5100325"/>
              <a:gd name="connsiteY6" fmla="*/ 658988 h 1108818"/>
              <a:gd name="connsiteX7" fmla="*/ 4132980 w 5100325"/>
              <a:gd name="connsiteY7" fmla="*/ 657160 h 1108818"/>
              <a:gd name="connsiteX8" fmla="*/ 4401923 w 5100325"/>
              <a:gd name="connsiteY8" fmla="*/ 445122 h 1108818"/>
              <a:gd name="connsiteX9" fmla="*/ 4586097 w 5100325"/>
              <a:gd name="connsiteY9" fmla="*/ 0 h 1108818"/>
              <a:gd name="connsiteX0" fmla="*/ 4445851 w 4960079"/>
              <a:gd name="connsiteY0" fmla="*/ 0 h 1108818"/>
              <a:gd name="connsiteX1" fmla="*/ 4767241 w 4960079"/>
              <a:gd name="connsiteY1" fmla="*/ 31962 h 1108818"/>
              <a:gd name="connsiteX2" fmla="*/ 4956293 w 4960079"/>
              <a:gd name="connsiteY2" fmla="*/ 215935 h 1108818"/>
              <a:gd name="connsiteX3" fmla="*/ 4712355 w 4960079"/>
              <a:gd name="connsiteY3" fmla="*/ 908955 h 1108818"/>
              <a:gd name="connsiteX4" fmla="*/ 4541597 w 4960079"/>
              <a:gd name="connsiteY4" fmla="*/ 1073440 h 1108818"/>
              <a:gd name="connsiteX5" fmla="*/ 131831 w 4960079"/>
              <a:gd name="connsiteY5" fmla="*/ 1108818 h 1108818"/>
              <a:gd name="connsiteX6" fmla="*/ 0 w 4960079"/>
              <a:gd name="connsiteY6" fmla="*/ 667403 h 1108818"/>
              <a:gd name="connsiteX7" fmla="*/ 3992734 w 4960079"/>
              <a:gd name="connsiteY7" fmla="*/ 657160 h 1108818"/>
              <a:gd name="connsiteX8" fmla="*/ 4261677 w 4960079"/>
              <a:gd name="connsiteY8" fmla="*/ 445122 h 1108818"/>
              <a:gd name="connsiteX9" fmla="*/ 4445851 w 4960079"/>
              <a:gd name="connsiteY9" fmla="*/ 0 h 1108818"/>
              <a:gd name="connsiteX0" fmla="*/ 4434631 w 4948859"/>
              <a:gd name="connsiteY0" fmla="*/ 0 h 1108818"/>
              <a:gd name="connsiteX1" fmla="*/ 4756021 w 4948859"/>
              <a:gd name="connsiteY1" fmla="*/ 31962 h 1108818"/>
              <a:gd name="connsiteX2" fmla="*/ 4945073 w 4948859"/>
              <a:gd name="connsiteY2" fmla="*/ 215935 h 1108818"/>
              <a:gd name="connsiteX3" fmla="*/ 4701135 w 4948859"/>
              <a:gd name="connsiteY3" fmla="*/ 908955 h 1108818"/>
              <a:gd name="connsiteX4" fmla="*/ 4530377 w 4948859"/>
              <a:gd name="connsiteY4" fmla="*/ 1073440 h 1108818"/>
              <a:gd name="connsiteX5" fmla="*/ 120611 w 4948859"/>
              <a:gd name="connsiteY5" fmla="*/ 1108818 h 1108818"/>
              <a:gd name="connsiteX6" fmla="*/ 0 w 4948859"/>
              <a:gd name="connsiteY6" fmla="*/ 667403 h 1108818"/>
              <a:gd name="connsiteX7" fmla="*/ 3981514 w 4948859"/>
              <a:gd name="connsiteY7" fmla="*/ 657160 h 1108818"/>
              <a:gd name="connsiteX8" fmla="*/ 4250457 w 4948859"/>
              <a:gd name="connsiteY8" fmla="*/ 445122 h 1108818"/>
              <a:gd name="connsiteX9" fmla="*/ 4434631 w 4948859"/>
              <a:gd name="connsiteY9" fmla="*/ 0 h 1108818"/>
              <a:gd name="connsiteX0" fmla="*/ 4434631 w 4948859"/>
              <a:gd name="connsiteY0" fmla="*/ 0 h 1108818"/>
              <a:gd name="connsiteX1" fmla="*/ 4756021 w 4948859"/>
              <a:gd name="connsiteY1" fmla="*/ 31962 h 1108818"/>
              <a:gd name="connsiteX2" fmla="*/ 4945073 w 4948859"/>
              <a:gd name="connsiteY2" fmla="*/ 215935 h 1108818"/>
              <a:gd name="connsiteX3" fmla="*/ 4701135 w 4948859"/>
              <a:gd name="connsiteY3" fmla="*/ 908955 h 1108818"/>
              <a:gd name="connsiteX4" fmla="*/ 4530377 w 4948859"/>
              <a:gd name="connsiteY4" fmla="*/ 1073440 h 1108818"/>
              <a:gd name="connsiteX5" fmla="*/ 120611 w 4948859"/>
              <a:gd name="connsiteY5" fmla="*/ 1108818 h 1108818"/>
              <a:gd name="connsiteX6" fmla="*/ 0 w 4948859"/>
              <a:gd name="connsiteY6" fmla="*/ 667403 h 1108818"/>
              <a:gd name="connsiteX7" fmla="*/ 3981514 w 4948859"/>
              <a:gd name="connsiteY7" fmla="*/ 657160 h 1108818"/>
              <a:gd name="connsiteX8" fmla="*/ 4250457 w 4948859"/>
              <a:gd name="connsiteY8" fmla="*/ 445122 h 1108818"/>
              <a:gd name="connsiteX9" fmla="*/ 4434631 w 4948859"/>
              <a:gd name="connsiteY9" fmla="*/ 0 h 1108818"/>
              <a:gd name="connsiteX0" fmla="*/ 4434631 w 4948859"/>
              <a:gd name="connsiteY0" fmla="*/ 0 h 1111623"/>
              <a:gd name="connsiteX1" fmla="*/ 4756021 w 4948859"/>
              <a:gd name="connsiteY1" fmla="*/ 31962 h 1111623"/>
              <a:gd name="connsiteX2" fmla="*/ 4945073 w 4948859"/>
              <a:gd name="connsiteY2" fmla="*/ 215935 h 1111623"/>
              <a:gd name="connsiteX3" fmla="*/ 4701135 w 4948859"/>
              <a:gd name="connsiteY3" fmla="*/ 908955 h 1111623"/>
              <a:gd name="connsiteX4" fmla="*/ 4530377 w 4948859"/>
              <a:gd name="connsiteY4" fmla="*/ 1073440 h 1111623"/>
              <a:gd name="connsiteX5" fmla="*/ 100976 w 4948859"/>
              <a:gd name="connsiteY5" fmla="*/ 1111623 h 1111623"/>
              <a:gd name="connsiteX6" fmla="*/ 0 w 4948859"/>
              <a:gd name="connsiteY6" fmla="*/ 667403 h 1111623"/>
              <a:gd name="connsiteX7" fmla="*/ 3981514 w 4948859"/>
              <a:gd name="connsiteY7" fmla="*/ 657160 h 1111623"/>
              <a:gd name="connsiteX8" fmla="*/ 4250457 w 4948859"/>
              <a:gd name="connsiteY8" fmla="*/ 445122 h 1111623"/>
              <a:gd name="connsiteX9" fmla="*/ 4434631 w 4948859"/>
              <a:gd name="connsiteY9" fmla="*/ 0 h 1111623"/>
              <a:gd name="connsiteX0" fmla="*/ 4434631 w 4948859"/>
              <a:gd name="connsiteY0" fmla="*/ 0 h 1111623"/>
              <a:gd name="connsiteX1" fmla="*/ 4756021 w 4948859"/>
              <a:gd name="connsiteY1" fmla="*/ 31962 h 1111623"/>
              <a:gd name="connsiteX2" fmla="*/ 4945073 w 4948859"/>
              <a:gd name="connsiteY2" fmla="*/ 215935 h 1111623"/>
              <a:gd name="connsiteX3" fmla="*/ 4701135 w 4948859"/>
              <a:gd name="connsiteY3" fmla="*/ 908955 h 1111623"/>
              <a:gd name="connsiteX4" fmla="*/ 4530377 w 4948859"/>
              <a:gd name="connsiteY4" fmla="*/ 1073440 h 1111623"/>
              <a:gd name="connsiteX5" fmla="*/ 100976 w 4948859"/>
              <a:gd name="connsiteY5" fmla="*/ 1111623 h 1111623"/>
              <a:gd name="connsiteX6" fmla="*/ 0 w 4948859"/>
              <a:gd name="connsiteY6" fmla="*/ 667403 h 1111623"/>
              <a:gd name="connsiteX7" fmla="*/ 3981514 w 4948859"/>
              <a:gd name="connsiteY7" fmla="*/ 657160 h 1111623"/>
              <a:gd name="connsiteX8" fmla="*/ 4250457 w 4948859"/>
              <a:gd name="connsiteY8" fmla="*/ 445122 h 1111623"/>
              <a:gd name="connsiteX9" fmla="*/ 4434631 w 4948859"/>
              <a:gd name="connsiteY9" fmla="*/ 0 h 1111623"/>
              <a:gd name="connsiteX0" fmla="*/ 4434631 w 4948859"/>
              <a:gd name="connsiteY0" fmla="*/ 0 h 1111623"/>
              <a:gd name="connsiteX1" fmla="*/ 4756021 w 4948859"/>
              <a:gd name="connsiteY1" fmla="*/ 31962 h 1111623"/>
              <a:gd name="connsiteX2" fmla="*/ 4945073 w 4948859"/>
              <a:gd name="connsiteY2" fmla="*/ 215935 h 1111623"/>
              <a:gd name="connsiteX3" fmla="*/ 4701135 w 4948859"/>
              <a:gd name="connsiteY3" fmla="*/ 908955 h 1111623"/>
              <a:gd name="connsiteX4" fmla="*/ 4530377 w 4948859"/>
              <a:gd name="connsiteY4" fmla="*/ 1073440 h 1111623"/>
              <a:gd name="connsiteX5" fmla="*/ 100976 w 4948859"/>
              <a:gd name="connsiteY5" fmla="*/ 1111623 h 1111623"/>
              <a:gd name="connsiteX6" fmla="*/ 0 w 4948859"/>
              <a:gd name="connsiteY6" fmla="*/ 664598 h 1111623"/>
              <a:gd name="connsiteX7" fmla="*/ 3981514 w 4948859"/>
              <a:gd name="connsiteY7" fmla="*/ 657160 h 1111623"/>
              <a:gd name="connsiteX8" fmla="*/ 4250457 w 4948859"/>
              <a:gd name="connsiteY8" fmla="*/ 445122 h 1111623"/>
              <a:gd name="connsiteX9" fmla="*/ 4434631 w 4948859"/>
              <a:gd name="connsiteY9" fmla="*/ 0 h 1111623"/>
              <a:gd name="connsiteX0" fmla="*/ 4434631 w 4948859"/>
              <a:gd name="connsiteY0" fmla="*/ 0 h 1141644"/>
              <a:gd name="connsiteX1" fmla="*/ 4756021 w 4948859"/>
              <a:gd name="connsiteY1" fmla="*/ 61983 h 1141644"/>
              <a:gd name="connsiteX2" fmla="*/ 4945073 w 4948859"/>
              <a:gd name="connsiteY2" fmla="*/ 245956 h 1141644"/>
              <a:gd name="connsiteX3" fmla="*/ 4701135 w 4948859"/>
              <a:gd name="connsiteY3" fmla="*/ 938976 h 1141644"/>
              <a:gd name="connsiteX4" fmla="*/ 4530377 w 4948859"/>
              <a:gd name="connsiteY4" fmla="*/ 1103461 h 1141644"/>
              <a:gd name="connsiteX5" fmla="*/ 100976 w 4948859"/>
              <a:gd name="connsiteY5" fmla="*/ 1141644 h 1141644"/>
              <a:gd name="connsiteX6" fmla="*/ 0 w 4948859"/>
              <a:gd name="connsiteY6" fmla="*/ 694619 h 1141644"/>
              <a:gd name="connsiteX7" fmla="*/ 3981514 w 4948859"/>
              <a:gd name="connsiteY7" fmla="*/ 687181 h 1141644"/>
              <a:gd name="connsiteX8" fmla="*/ 4250457 w 4948859"/>
              <a:gd name="connsiteY8" fmla="*/ 475143 h 1141644"/>
              <a:gd name="connsiteX9" fmla="*/ 4434631 w 4948859"/>
              <a:gd name="connsiteY9" fmla="*/ 0 h 1141644"/>
              <a:gd name="connsiteX0" fmla="*/ 4434631 w 4948859"/>
              <a:gd name="connsiteY0" fmla="*/ 0 h 1141644"/>
              <a:gd name="connsiteX1" fmla="*/ 4785797 w 4948859"/>
              <a:gd name="connsiteY1" fmla="*/ 41968 h 1141644"/>
              <a:gd name="connsiteX2" fmla="*/ 4945073 w 4948859"/>
              <a:gd name="connsiteY2" fmla="*/ 245956 h 1141644"/>
              <a:gd name="connsiteX3" fmla="*/ 4701135 w 4948859"/>
              <a:gd name="connsiteY3" fmla="*/ 938976 h 1141644"/>
              <a:gd name="connsiteX4" fmla="*/ 4530377 w 4948859"/>
              <a:gd name="connsiteY4" fmla="*/ 1103461 h 1141644"/>
              <a:gd name="connsiteX5" fmla="*/ 100976 w 4948859"/>
              <a:gd name="connsiteY5" fmla="*/ 1141644 h 1141644"/>
              <a:gd name="connsiteX6" fmla="*/ 0 w 4948859"/>
              <a:gd name="connsiteY6" fmla="*/ 694619 h 1141644"/>
              <a:gd name="connsiteX7" fmla="*/ 3981514 w 4948859"/>
              <a:gd name="connsiteY7" fmla="*/ 687181 h 1141644"/>
              <a:gd name="connsiteX8" fmla="*/ 4250457 w 4948859"/>
              <a:gd name="connsiteY8" fmla="*/ 475143 h 1141644"/>
              <a:gd name="connsiteX9" fmla="*/ 4434631 w 4948859"/>
              <a:gd name="connsiteY9" fmla="*/ 0 h 1141644"/>
              <a:gd name="connsiteX0" fmla="*/ 4434631 w 4958500"/>
              <a:gd name="connsiteY0" fmla="*/ 0 h 1141644"/>
              <a:gd name="connsiteX1" fmla="*/ 4785797 w 4958500"/>
              <a:gd name="connsiteY1" fmla="*/ 41968 h 1141644"/>
              <a:gd name="connsiteX2" fmla="*/ 4954998 w 4958500"/>
              <a:gd name="connsiteY2" fmla="*/ 235949 h 1141644"/>
              <a:gd name="connsiteX3" fmla="*/ 4701135 w 4958500"/>
              <a:gd name="connsiteY3" fmla="*/ 938976 h 1141644"/>
              <a:gd name="connsiteX4" fmla="*/ 4530377 w 4958500"/>
              <a:gd name="connsiteY4" fmla="*/ 1103461 h 1141644"/>
              <a:gd name="connsiteX5" fmla="*/ 100976 w 4958500"/>
              <a:gd name="connsiteY5" fmla="*/ 1141644 h 1141644"/>
              <a:gd name="connsiteX6" fmla="*/ 0 w 4958500"/>
              <a:gd name="connsiteY6" fmla="*/ 694619 h 1141644"/>
              <a:gd name="connsiteX7" fmla="*/ 3981514 w 4958500"/>
              <a:gd name="connsiteY7" fmla="*/ 687181 h 1141644"/>
              <a:gd name="connsiteX8" fmla="*/ 4250457 w 4958500"/>
              <a:gd name="connsiteY8" fmla="*/ 475143 h 1141644"/>
              <a:gd name="connsiteX9" fmla="*/ 4434631 w 4958500"/>
              <a:gd name="connsiteY9" fmla="*/ 0 h 1141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8500" h="1141644">
                <a:moveTo>
                  <a:pt x="4434631" y="0"/>
                </a:moveTo>
                <a:cubicBezTo>
                  <a:pt x="4541965" y="6236"/>
                  <a:pt x="4699069" y="2643"/>
                  <a:pt x="4785797" y="41968"/>
                </a:cubicBezTo>
                <a:cubicBezTo>
                  <a:pt x="4872525" y="81293"/>
                  <a:pt x="4918408" y="129931"/>
                  <a:pt x="4954998" y="235949"/>
                </a:cubicBezTo>
                <a:cubicBezTo>
                  <a:pt x="4988541" y="343527"/>
                  <a:pt x="4771905" y="794391"/>
                  <a:pt x="4701135" y="938976"/>
                </a:cubicBezTo>
                <a:cubicBezTo>
                  <a:pt x="4630365" y="1083561"/>
                  <a:pt x="4609048" y="1090208"/>
                  <a:pt x="4530377" y="1103461"/>
                </a:cubicBezTo>
                <a:cubicBezTo>
                  <a:pt x="3721610" y="1132564"/>
                  <a:pt x="990675" y="1132181"/>
                  <a:pt x="100976" y="1141644"/>
                </a:cubicBezTo>
                <a:lnTo>
                  <a:pt x="0" y="694619"/>
                </a:lnTo>
                <a:lnTo>
                  <a:pt x="3981514" y="687181"/>
                </a:lnTo>
                <a:cubicBezTo>
                  <a:pt x="4125439" y="680945"/>
                  <a:pt x="4180325" y="669251"/>
                  <a:pt x="4250457" y="475143"/>
                </a:cubicBezTo>
                <a:cubicBezTo>
                  <a:pt x="4303515" y="335604"/>
                  <a:pt x="4424264" y="6236"/>
                  <a:pt x="4434631" y="0"/>
                </a:cubicBezTo>
                <a:close/>
              </a:path>
            </a:pathLst>
          </a:custGeom>
          <a:solidFill>
            <a:schemeClr val="accent2"/>
          </a:solidFill>
          <a:ln w="7666"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534CDA4-8587-4ABF-A143-80B8B3F43B36}"/>
              </a:ext>
            </a:extLst>
          </p:cNvPr>
          <p:cNvSpPr/>
          <p:nvPr/>
        </p:nvSpPr>
        <p:spPr>
          <a:xfrm>
            <a:off x="5600006" y="2829328"/>
            <a:ext cx="518370" cy="1156263"/>
          </a:xfrm>
          <a:custGeom>
            <a:avLst/>
            <a:gdLst>
              <a:gd name="connsiteX0" fmla="*/ 262518 w 651983"/>
              <a:gd name="connsiteY0" fmla="*/ 1042891 h 1127547"/>
              <a:gd name="connsiteX1" fmla="*/ 8627 w 651983"/>
              <a:gd name="connsiteY1" fmla="*/ 131649 h 1127547"/>
              <a:gd name="connsiteX2" fmla="*/ 99905 w 651983"/>
              <a:gd name="connsiteY2" fmla="*/ 5854 h 1127547"/>
              <a:gd name="connsiteX3" fmla="*/ 339221 w 651983"/>
              <a:gd name="connsiteY3" fmla="*/ 485 h 1127547"/>
              <a:gd name="connsiteX4" fmla="*/ 659077 w 651983"/>
              <a:gd name="connsiteY4" fmla="*/ 1121897 h 1127547"/>
              <a:gd name="connsiteX5" fmla="*/ 363767 w 651983"/>
              <a:gd name="connsiteY5" fmla="*/ 1122663 h 1127547"/>
              <a:gd name="connsiteX6" fmla="*/ 262518 w 651983"/>
              <a:gd name="connsiteY6" fmla="*/ 1042891 h 112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983" h="1127547">
                <a:moveTo>
                  <a:pt x="262518" y="1042891"/>
                </a:moveTo>
                <a:cubicBezTo>
                  <a:pt x="235671" y="920932"/>
                  <a:pt x="10929" y="137785"/>
                  <a:pt x="8627" y="131649"/>
                </a:cubicBezTo>
                <a:cubicBezTo>
                  <a:pt x="-15151" y="45740"/>
                  <a:pt x="8627" y="13525"/>
                  <a:pt x="99905" y="5854"/>
                </a:cubicBezTo>
                <a:cubicBezTo>
                  <a:pt x="179677" y="-1049"/>
                  <a:pt x="259449" y="-282"/>
                  <a:pt x="339221" y="485"/>
                </a:cubicBezTo>
                <a:cubicBezTo>
                  <a:pt x="364534" y="90229"/>
                  <a:pt x="642969" y="1066670"/>
                  <a:pt x="659077" y="1121897"/>
                </a:cubicBezTo>
                <a:cubicBezTo>
                  <a:pt x="560896" y="1130334"/>
                  <a:pt x="461948" y="1129567"/>
                  <a:pt x="363767" y="1122663"/>
                </a:cubicBezTo>
                <a:cubicBezTo>
                  <a:pt x="313142" y="1118061"/>
                  <a:pt x="278625" y="1091215"/>
                  <a:pt x="262518" y="1042891"/>
                </a:cubicBezTo>
                <a:close/>
              </a:path>
            </a:pathLst>
          </a:custGeom>
          <a:solidFill>
            <a:schemeClr val="accent2"/>
          </a:solidFill>
          <a:ln w="766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1A3D325-BDB1-4E5C-B87F-21741C139934}"/>
              </a:ext>
            </a:extLst>
          </p:cNvPr>
          <p:cNvSpPr/>
          <p:nvPr/>
        </p:nvSpPr>
        <p:spPr>
          <a:xfrm>
            <a:off x="10418887" y="3115311"/>
            <a:ext cx="292727" cy="514503"/>
          </a:xfrm>
          <a:custGeom>
            <a:avLst/>
            <a:gdLst>
              <a:gd name="connsiteX0" fmla="*/ 120248 w 368178"/>
              <a:gd name="connsiteY0" fmla="*/ 507364 h 506245"/>
              <a:gd name="connsiteX1" fmla="*/ 9794 w 368178"/>
              <a:gd name="connsiteY1" fmla="*/ 350121 h 506245"/>
              <a:gd name="connsiteX2" fmla="*/ 152463 w 368178"/>
              <a:gd name="connsiteY2" fmla="*/ 57879 h 506245"/>
              <a:gd name="connsiteX3" fmla="*/ 301269 w 368178"/>
              <a:gd name="connsiteY3" fmla="*/ 11857 h 506245"/>
              <a:gd name="connsiteX4" fmla="*/ 360332 w 368178"/>
              <a:gd name="connsiteY4" fmla="*/ 159896 h 506245"/>
              <a:gd name="connsiteX5" fmla="*/ 217662 w 368178"/>
              <a:gd name="connsiteY5" fmla="*/ 452137 h 506245"/>
              <a:gd name="connsiteX6" fmla="*/ 120248 w 368178"/>
              <a:gd name="connsiteY6" fmla="*/ 507364 h 506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178" h="506245">
                <a:moveTo>
                  <a:pt x="120248" y="507364"/>
                </a:moveTo>
                <a:cubicBezTo>
                  <a:pt x="33572" y="506597"/>
                  <a:pt x="-23956" y="426058"/>
                  <a:pt x="9794" y="350121"/>
                </a:cubicBezTo>
                <a:cubicBezTo>
                  <a:pt x="53516" y="251173"/>
                  <a:pt x="102606" y="153759"/>
                  <a:pt x="152463" y="57879"/>
                </a:cubicBezTo>
                <a:cubicBezTo>
                  <a:pt x="180845" y="3420"/>
                  <a:pt x="246810" y="-14222"/>
                  <a:pt x="301269" y="11857"/>
                </a:cubicBezTo>
                <a:cubicBezTo>
                  <a:pt x="358030" y="38703"/>
                  <a:pt x="386410" y="101601"/>
                  <a:pt x="360332" y="159896"/>
                </a:cubicBezTo>
                <a:cubicBezTo>
                  <a:pt x="315843" y="258844"/>
                  <a:pt x="267519" y="355491"/>
                  <a:pt x="217662" y="452137"/>
                </a:cubicBezTo>
                <a:cubicBezTo>
                  <a:pt x="198486" y="491257"/>
                  <a:pt x="162435" y="510432"/>
                  <a:pt x="120248" y="507364"/>
                </a:cubicBezTo>
                <a:close/>
              </a:path>
            </a:pathLst>
          </a:custGeom>
          <a:solidFill>
            <a:srgbClr val="FEFEFE"/>
          </a:solidFill>
          <a:ln w="7666"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CBE1B90A-C98B-4B00-8B14-F0DA9A57D232}"/>
              </a:ext>
            </a:extLst>
          </p:cNvPr>
          <p:cNvSpPr/>
          <p:nvPr/>
        </p:nvSpPr>
        <p:spPr>
          <a:xfrm rot="4263804">
            <a:off x="3073112" y="3052584"/>
            <a:ext cx="697498" cy="809097"/>
          </a:xfrm>
          <a:custGeom>
            <a:avLst/>
            <a:gdLst>
              <a:gd name="connsiteX0" fmla="*/ 317660 w 1235637"/>
              <a:gd name="connsiteY0" fmla="*/ 716670 h 1433339"/>
              <a:gd name="connsiteX1" fmla="*/ 405575 w 1235637"/>
              <a:gd name="connsiteY1" fmla="*/ 928912 h 1433339"/>
              <a:gd name="connsiteX2" fmla="*/ 830061 w 1235637"/>
              <a:gd name="connsiteY2" fmla="*/ 928914 h 1433339"/>
              <a:gd name="connsiteX3" fmla="*/ 830061 w 1235637"/>
              <a:gd name="connsiteY3" fmla="*/ 504428 h 1433339"/>
              <a:gd name="connsiteX4" fmla="*/ 405575 w 1235637"/>
              <a:gd name="connsiteY4" fmla="*/ 504428 h 1433339"/>
              <a:gd name="connsiteX5" fmla="*/ 317660 w 1235637"/>
              <a:gd name="connsiteY5" fmla="*/ 716670 h 1433339"/>
              <a:gd name="connsiteX6" fmla="*/ 0 w 1235637"/>
              <a:gd name="connsiteY6" fmla="*/ 1124430 h 1433339"/>
              <a:gd name="connsiteX7" fmla="*/ 0 w 1235637"/>
              <a:gd name="connsiteY7" fmla="*/ 308909 h 1433339"/>
              <a:gd name="connsiteX8" fmla="*/ 617819 w 1235637"/>
              <a:gd name="connsiteY8" fmla="*/ 0 h 1433339"/>
              <a:gd name="connsiteX9" fmla="*/ 1235637 w 1235637"/>
              <a:gd name="connsiteY9" fmla="*/ 308908 h 1433339"/>
              <a:gd name="connsiteX10" fmla="*/ 1235637 w 1235637"/>
              <a:gd name="connsiteY10" fmla="*/ 1124428 h 1433339"/>
              <a:gd name="connsiteX11" fmla="*/ 617819 w 1235637"/>
              <a:gd name="connsiteY11" fmla="*/ 1433339 h 143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5637" h="1433339">
                <a:moveTo>
                  <a:pt x="317660" y="716670"/>
                </a:moveTo>
                <a:cubicBezTo>
                  <a:pt x="317660" y="793486"/>
                  <a:pt x="346965" y="870302"/>
                  <a:pt x="405575" y="928912"/>
                </a:cubicBezTo>
                <a:cubicBezTo>
                  <a:pt x="522794" y="1046132"/>
                  <a:pt x="712841" y="1046133"/>
                  <a:pt x="830061" y="928914"/>
                </a:cubicBezTo>
                <a:cubicBezTo>
                  <a:pt x="947280" y="811695"/>
                  <a:pt x="947280" y="621648"/>
                  <a:pt x="830061" y="504428"/>
                </a:cubicBezTo>
                <a:cubicBezTo>
                  <a:pt x="712841" y="387210"/>
                  <a:pt x="522794" y="387210"/>
                  <a:pt x="405575" y="504428"/>
                </a:cubicBezTo>
                <a:cubicBezTo>
                  <a:pt x="346965" y="563038"/>
                  <a:pt x="317660" y="639854"/>
                  <a:pt x="317660" y="716670"/>
                </a:cubicBezTo>
                <a:close/>
                <a:moveTo>
                  <a:pt x="0" y="1124430"/>
                </a:moveTo>
                <a:lnTo>
                  <a:pt x="0" y="308909"/>
                </a:lnTo>
                <a:lnTo>
                  <a:pt x="617819" y="0"/>
                </a:lnTo>
                <a:lnTo>
                  <a:pt x="1235637" y="308908"/>
                </a:lnTo>
                <a:lnTo>
                  <a:pt x="1235637" y="1124428"/>
                </a:lnTo>
                <a:lnTo>
                  <a:pt x="617819" y="143333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24" name="Group 23">
            <a:extLst>
              <a:ext uri="{FF2B5EF4-FFF2-40B4-BE49-F238E27FC236}">
                <a16:creationId xmlns:a16="http://schemas.microsoft.com/office/drawing/2014/main" id="{C43DE168-2F4A-48C9-9A45-E7F5097F2D6A}"/>
              </a:ext>
            </a:extLst>
          </p:cNvPr>
          <p:cNvGrpSpPr/>
          <p:nvPr/>
        </p:nvGrpSpPr>
        <p:grpSpPr>
          <a:xfrm rot="221306">
            <a:off x="2958334" y="2420944"/>
            <a:ext cx="2853773" cy="2084091"/>
            <a:chOff x="3799566" y="2619240"/>
            <a:chExt cx="2435582" cy="1778689"/>
          </a:xfrm>
        </p:grpSpPr>
        <p:sp>
          <p:nvSpPr>
            <p:cNvPr id="5" name="Freeform: Shape 4">
              <a:extLst>
                <a:ext uri="{FF2B5EF4-FFF2-40B4-BE49-F238E27FC236}">
                  <a16:creationId xmlns:a16="http://schemas.microsoft.com/office/drawing/2014/main" id="{09CCA920-3D2D-4043-ABE3-F48EB0D80D80}"/>
                </a:ext>
              </a:extLst>
            </p:cNvPr>
            <p:cNvSpPr/>
            <p:nvPr/>
          </p:nvSpPr>
          <p:spPr>
            <a:xfrm>
              <a:off x="3799566" y="2619240"/>
              <a:ext cx="1532581" cy="1778689"/>
            </a:xfrm>
            <a:custGeom>
              <a:avLst/>
              <a:gdLst>
                <a:gd name="connsiteX0" fmla="*/ 137300 w 2101687"/>
                <a:gd name="connsiteY0" fmla="*/ 537924 h 2439184"/>
                <a:gd name="connsiteX1" fmla="*/ 388122 w 2101687"/>
                <a:gd name="connsiteY1" fmla="*/ 233409 h 2439184"/>
                <a:gd name="connsiteX2" fmla="*/ 1069253 w 2101687"/>
                <a:gd name="connsiteY2" fmla="*/ 229 h 2439184"/>
                <a:gd name="connsiteX3" fmla="*/ 1275586 w 2101687"/>
                <a:gd name="connsiteY3" fmla="*/ 7900 h 2439184"/>
                <a:gd name="connsiteX4" fmla="*/ 1304734 w 2101687"/>
                <a:gd name="connsiteY4" fmla="*/ 15570 h 2439184"/>
                <a:gd name="connsiteX5" fmla="*/ 1302433 w 2101687"/>
                <a:gd name="connsiteY5" fmla="*/ 70797 h 2439184"/>
                <a:gd name="connsiteX6" fmla="*/ 1581635 w 2101687"/>
                <a:gd name="connsiteY6" fmla="*/ 757297 h 2439184"/>
                <a:gd name="connsiteX7" fmla="*/ 1635328 w 2101687"/>
                <a:gd name="connsiteY7" fmla="*/ 887694 h 2439184"/>
                <a:gd name="connsiteX8" fmla="*/ 1646833 w 2101687"/>
                <a:gd name="connsiteY8" fmla="*/ 935250 h 2439184"/>
                <a:gd name="connsiteX9" fmla="*/ 1622288 w 2101687"/>
                <a:gd name="connsiteY9" fmla="*/ 956727 h 2439184"/>
                <a:gd name="connsiteX10" fmla="*/ 1524874 w 2101687"/>
                <a:gd name="connsiteY10" fmla="*/ 1011954 h 2439184"/>
                <a:gd name="connsiteX11" fmla="*/ 1518738 w 2101687"/>
                <a:gd name="connsiteY11" fmla="*/ 1019625 h 2439184"/>
                <a:gd name="connsiteX12" fmla="*/ 1517971 w 2101687"/>
                <a:gd name="connsiteY12" fmla="*/ 1042636 h 2439184"/>
                <a:gd name="connsiteX13" fmla="*/ 1528709 w 2101687"/>
                <a:gd name="connsiteY13" fmla="*/ 1053374 h 2439184"/>
                <a:gd name="connsiteX14" fmla="*/ 1727372 w 2101687"/>
                <a:gd name="connsiteY14" fmla="*/ 1551183 h 2439184"/>
                <a:gd name="connsiteX15" fmla="*/ 1743480 w 2101687"/>
                <a:gd name="connsiteY15" fmla="*/ 1590302 h 2439184"/>
                <a:gd name="connsiteX16" fmla="*/ 1825554 w 2101687"/>
                <a:gd name="connsiteY16" fmla="*/ 1626353 h 2439184"/>
                <a:gd name="connsiteX17" fmla="*/ 1878479 w 2101687"/>
                <a:gd name="connsiteY17" fmla="*/ 1604875 h 2439184"/>
                <a:gd name="connsiteX18" fmla="*/ 1919132 w 2101687"/>
                <a:gd name="connsiteY18" fmla="*/ 1601040 h 2439184"/>
                <a:gd name="connsiteX19" fmla="*/ 1959785 w 2101687"/>
                <a:gd name="connsiteY19" fmla="*/ 1683113 h 2439184"/>
                <a:gd name="connsiteX20" fmla="*/ 2094017 w 2101687"/>
                <a:gd name="connsiteY20" fmla="*/ 2012940 h 2439184"/>
                <a:gd name="connsiteX21" fmla="*/ 2102455 w 2101687"/>
                <a:gd name="connsiteY21" fmla="*/ 2056662 h 2439184"/>
                <a:gd name="connsiteX22" fmla="*/ 1854701 w 2101687"/>
                <a:gd name="connsiteY22" fmla="*/ 2338165 h 2439184"/>
                <a:gd name="connsiteX23" fmla="*/ 1775696 w 2101687"/>
                <a:gd name="connsiteY23" fmla="*/ 2442482 h 2439184"/>
                <a:gd name="connsiteX24" fmla="*/ 1634561 w 2101687"/>
                <a:gd name="connsiteY24" fmla="*/ 2097315 h 2439184"/>
                <a:gd name="connsiteX25" fmla="*/ 1561692 w 2101687"/>
                <a:gd name="connsiteY25" fmla="*/ 2057429 h 2439184"/>
                <a:gd name="connsiteX26" fmla="*/ 645847 w 2101687"/>
                <a:gd name="connsiteY26" fmla="*/ 2009872 h 2439184"/>
                <a:gd name="connsiteX27" fmla="*/ 330594 w 2101687"/>
                <a:gd name="connsiteY27" fmla="*/ 1848027 h 2439184"/>
                <a:gd name="connsiteX28" fmla="*/ 330594 w 2101687"/>
                <a:gd name="connsiteY28" fmla="*/ 1826550 h 2439184"/>
                <a:gd name="connsiteX29" fmla="*/ 869823 w 2101687"/>
                <a:gd name="connsiteY29" fmla="*/ 1604109 h 2439184"/>
                <a:gd name="connsiteX30" fmla="*/ 1109906 w 2101687"/>
                <a:gd name="connsiteY30" fmla="*/ 1505927 h 2439184"/>
                <a:gd name="connsiteX31" fmla="*/ 1152093 w 2101687"/>
                <a:gd name="connsiteY31" fmla="*/ 1505160 h 2439184"/>
                <a:gd name="connsiteX32" fmla="*/ 1229564 w 2101687"/>
                <a:gd name="connsiteY32" fmla="*/ 1545813 h 2439184"/>
                <a:gd name="connsiteX33" fmla="*/ 1457375 w 2101687"/>
                <a:gd name="connsiteY33" fmla="*/ 1692318 h 2439184"/>
                <a:gd name="connsiteX34" fmla="*/ 1377603 w 2101687"/>
                <a:gd name="connsiteY34" fmla="*/ 1485984 h 2439184"/>
                <a:gd name="connsiteX35" fmla="*/ 1366097 w 2101687"/>
                <a:gd name="connsiteY35" fmla="*/ 1451468 h 2439184"/>
                <a:gd name="connsiteX36" fmla="*/ 1296296 w 2101687"/>
                <a:gd name="connsiteY36" fmla="*/ 1294992 h 2439184"/>
                <a:gd name="connsiteX37" fmla="*/ 1282490 w 2101687"/>
                <a:gd name="connsiteY37" fmla="*/ 1290389 h 2439184"/>
                <a:gd name="connsiteX38" fmla="*/ 1201184 w 2101687"/>
                <a:gd name="connsiteY38" fmla="*/ 1045704 h 2439184"/>
                <a:gd name="connsiteX39" fmla="*/ 1178172 w 2101687"/>
                <a:gd name="connsiteY39" fmla="*/ 988943 h 2439184"/>
                <a:gd name="connsiteX40" fmla="*/ 1010191 w 2101687"/>
                <a:gd name="connsiteY40" fmla="*/ 782609 h 2439184"/>
                <a:gd name="connsiteX41" fmla="*/ 891300 w 2101687"/>
                <a:gd name="connsiteY41" fmla="*/ 699002 h 2439184"/>
                <a:gd name="connsiteX42" fmla="*/ 836073 w 2101687"/>
                <a:gd name="connsiteY42" fmla="*/ 693633 h 2439184"/>
                <a:gd name="connsiteX43" fmla="*/ 0 w 2101687"/>
                <a:gd name="connsiteY43" fmla="*/ 1067181 h 2439184"/>
                <a:gd name="connsiteX44" fmla="*/ 0 w 2101687"/>
                <a:gd name="connsiteY44" fmla="*/ 998148 h 2439184"/>
                <a:gd name="connsiteX45" fmla="*/ 6903 w 2101687"/>
                <a:gd name="connsiteY45" fmla="*/ 952125 h 2439184"/>
                <a:gd name="connsiteX46" fmla="*/ 123493 w 2101687"/>
                <a:gd name="connsiteY46" fmla="*/ 561702 h 2439184"/>
                <a:gd name="connsiteX47" fmla="*/ 137300 w 2101687"/>
                <a:gd name="connsiteY47" fmla="*/ 537924 h 2439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01687" h="2439184">
                  <a:moveTo>
                    <a:pt x="137300" y="537924"/>
                  </a:moveTo>
                  <a:cubicBezTo>
                    <a:pt x="197896" y="417499"/>
                    <a:pt x="283038" y="316250"/>
                    <a:pt x="388122" y="233409"/>
                  </a:cubicBezTo>
                  <a:cubicBezTo>
                    <a:pt x="588319" y="76933"/>
                    <a:pt x="816130" y="997"/>
                    <a:pt x="1069253" y="229"/>
                  </a:cubicBezTo>
                  <a:cubicBezTo>
                    <a:pt x="1138286" y="229"/>
                    <a:pt x="1207320" y="-2072"/>
                    <a:pt x="1275586" y="7900"/>
                  </a:cubicBezTo>
                  <a:cubicBezTo>
                    <a:pt x="1285558" y="9434"/>
                    <a:pt x="1296296" y="7900"/>
                    <a:pt x="1304734" y="15570"/>
                  </a:cubicBezTo>
                  <a:cubicBezTo>
                    <a:pt x="1284791" y="33212"/>
                    <a:pt x="1294762" y="51621"/>
                    <a:pt x="1302433" y="70797"/>
                  </a:cubicBezTo>
                  <a:cubicBezTo>
                    <a:pt x="1394477" y="300142"/>
                    <a:pt x="1488823" y="527952"/>
                    <a:pt x="1581635" y="757297"/>
                  </a:cubicBezTo>
                  <a:cubicBezTo>
                    <a:pt x="1599277" y="801018"/>
                    <a:pt x="1618453" y="843973"/>
                    <a:pt x="1635328" y="887694"/>
                  </a:cubicBezTo>
                  <a:cubicBezTo>
                    <a:pt x="1641464" y="903035"/>
                    <a:pt x="1649134" y="917608"/>
                    <a:pt x="1646833" y="935250"/>
                  </a:cubicBezTo>
                  <a:cubicBezTo>
                    <a:pt x="1643765" y="948290"/>
                    <a:pt x="1633027" y="952125"/>
                    <a:pt x="1622288" y="956727"/>
                  </a:cubicBezTo>
                  <a:cubicBezTo>
                    <a:pt x="1589305" y="974369"/>
                    <a:pt x="1548652" y="978971"/>
                    <a:pt x="1524874" y="1011954"/>
                  </a:cubicBezTo>
                  <a:cubicBezTo>
                    <a:pt x="1522573" y="1014255"/>
                    <a:pt x="1520272" y="1017324"/>
                    <a:pt x="1518738" y="1019625"/>
                  </a:cubicBezTo>
                  <a:cubicBezTo>
                    <a:pt x="1514903" y="1027295"/>
                    <a:pt x="1506465" y="1034965"/>
                    <a:pt x="1517971" y="1042636"/>
                  </a:cubicBezTo>
                  <a:cubicBezTo>
                    <a:pt x="1522573" y="1044937"/>
                    <a:pt x="1526408" y="1048772"/>
                    <a:pt x="1528709" y="1053374"/>
                  </a:cubicBezTo>
                  <a:cubicBezTo>
                    <a:pt x="1596209" y="1219055"/>
                    <a:pt x="1659873" y="1385502"/>
                    <a:pt x="1727372" y="1551183"/>
                  </a:cubicBezTo>
                  <a:cubicBezTo>
                    <a:pt x="1732742" y="1564222"/>
                    <a:pt x="1737344" y="1577262"/>
                    <a:pt x="1743480" y="1590302"/>
                  </a:cubicBezTo>
                  <a:cubicBezTo>
                    <a:pt x="1762656" y="1632489"/>
                    <a:pt x="1782599" y="1641693"/>
                    <a:pt x="1825554" y="1626353"/>
                  </a:cubicBezTo>
                  <a:cubicBezTo>
                    <a:pt x="1843962" y="1620216"/>
                    <a:pt x="1861604" y="1612546"/>
                    <a:pt x="1878479" y="1604875"/>
                  </a:cubicBezTo>
                  <a:cubicBezTo>
                    <a:pt x="1891519" y="1601040"/>
                    <a:pt x="1904559" y="1594904"/>
                    <a:pt x="1919132" y="1601040"/>
                  </a:cubicBezTo>
                  <a:cubicBezTo>
                    <a:pt x="1941376" y="1624051"/>
                    <a:pt x="1948280" y="1654733"/>
                    <a:pt x="1959785" y="1683113"/>
                  </a:cubicBezTo>
                  <a:cubicBezTo>
                    <a:pt x="2004274" y="1792800"/>
                    <a:pt x="2049529" y="1903254"/>
                    <a:pt x="2094017" y="2012940"/>
                  </a:cubicBezTo>
                  <a:cubicBezTo>
                    <a:pt x="2099387" y="2026747"/>
                    <a:pt x="2108591" y="2040554"/>
                    <a:pt x="2102455" y="2056662"/>
                  </a:cubicBezTo>
                  <a:cubicBezTo>
                    <a:pt x="2017313" y="2147939"/>
                    <a:pt x="1929871" y="2237683"/>
                    <a:pt x="1854701" y="2338165"/>
                  </a:cubicBezTo>
                  <a:cubicBezTo>
                    <a:pt x="1829389" y="2371148"/>
                    <a:pt x="1804843" y="2404897"/>
                    <a:pt x="1775696" y="2442482"/>
                  </a:cubicBezTo>
                  <a:cubicBezTo>
                    <a:pt x="1726605" y="2323591"/>
                    <a:pt x="1677515" y="2211603"/>
                    <a:pt x="1634561" y="2097315"/>
                  </a:cubicBezTo>
                  <a:cubicBezTo>
                    <a:pt x="1619220" y="2056662"/>
                    <a:pt x="1598510" y="2052059"/>
                    <a:pt x="1561692" y="2057429"/>
                  </a:cubicBezTo>
                  <a:cubicBezTo>
                    <a:pt x="1253342" y="2103451"/>
                    <a:pt x="946526" y="2106519"/>
                    <a:pt x="645847" y="2009872"/>
                  </a:cubicBezTo>
                  <a:cubicBezTo>
                    <a:pt x="532325" y="1973054"/>
                    <a:pt x="424940" y="1922430"/>
                    <a:pt x="330594" y="1848027"/>
                  </a:cubicBezTo>
                  <a:cubicBezTo>
                    <a:pt x="324458" y="1841124"/>
                    <a:pt x="323691" y="1834220"/>
                    <a:pt x="330594" y="1826550"/>
                  </a:cubicBezTo>
                  <a:cubicBezTo>
                    <a:pt x="510081" y="1752147"/>
                    <a:pt x="690335" y="1677744"/>
                    <a:pt x="869823" y="1604109"/>
                  </a:cubicBezTo>
                  <a:cubicBezTo>
                    <a:pt x="949595" y="1571126"/>
                    <a:pt x="1030134" y="1538143"/>
                    <a:pt x="1109906" y="1505927"/>
                  </a:cubicBezTo>
                  <a:cubicBezTo>
                    <a:pt x="1123713" y="1500558"/>
                    <a:pt x="1137519" y="1490587"/>
                    <a:pt x="1152093" y="1505160"/>
                  </a:cubicBezTo>
                  <a:cubicBezTo>
                    <a:pt x="1180473" y="1513598"/>
                    <a:pt x="1205019" y="1528939"/>
                    <a:pt x="1229564" y="1545813"/>
                  </a:cubicBezTo>
                  <a:cubicBezTo>
                    <a:pt x="1303200" y="1595671"/>
                    <a:pt x="1378370" y="1642460"/>
                    <a:pt x="1457375" y="1692318"/>
                  </a:cubicBezTo>
                  <a:cubicBezTo>
                    <a:pt x="1432829" y="1619449"/>
                    <a:pt x="1396012" y="1556552"/>
                    <a:pt x="1377603" y="1485984"/>
                  </a:cubicBezTo>
                  <a:cubicBezTo>
                    <a:pt x="1373000" y="1474479"/>
                    <a:pt x="1389875" y="1456837"/>
                    <a:pt x="1366097" y="1451468"/>
                  </a:cubicBezTo>
                  <a:cubicBezTo>
                    <a:pt x="1333881" y="1403144"/>
                    <a:pt x="1317006" y="1347917"/>
                    <a:pt x="1296296" y="1294992"/>
                  </a:cubicBezTo>
                  <a:cubicBezTo>
                    <a:pt x="1290927" y="1279651"/>
                    <a:pt x="1286325" y="1294225"/>
                    <a:pt x="1282490" y="1290389"/>
                  </a:cubicBezTo>
                  <a:cubicBezTo>
                    <a:pt x="1283257" y="1199879"/>
                    <a:pt x="1228030" y="1127777"/>
                    <a:pt x="1201184" y="1045704"/>
                  </a:cubicBezTo>
                  <a:cubicBezTo>
                    <a:pt x="1195047" y="1026528"/>
                    <a:pt x="1182775" y="1008886"/>
                    <a:pt x="1178172" y="988943"/>
                  </a:cubicBezTo>
                  <a:cubicBezTo>
                    <a:pt x="1155161" y="893063"/>
                    <a:pt x="1093798" y="830166"/>
                    <a:pt x="1010191" y="782609"/>
                  </a:cubicBezTo>
                  <a:cubicBezTo>
                    <a:pt x="968004" y="758831"/>
                    <a:pt x="929652" y="728150"/>
                    <a:pt x="891300" y="699002"/>
                  </a:cubicBezTo>
                  <a:cubicBezTo>
                    <a:pt x="872891" y="685196"/>
                    <a:pt x="857550" y="683661"/>
                    <a:pt x="836073" y="693633"/>
                  </a:cubicBezTo>
                  <a:cubicBezTo>
                    <a:pt x="557638" y="819427"/>
                    <a:pt x="278435" y="943688"/>
                    <a:pt x="0" y="1067181"/>
                  </a:cubicBezTo>
                  <a:cubicBezTo>
                    <a:pt x="0" y="1044170"/>
                    <a:pt x="0" y="1021159"/>
                    <a:pt x="0" y="998148"/>
                  </a:cubicBezTo>
                  <a:cubicBezTo>
                    <a:pt x="9972" y="983574"/>
                    <a:pt x="-1534" y="965932"/>
                    <a:pt x="6903" y="952125"/>
                  </a:cubicBezTo>
                  <a:cubicBezTo>
                    <a:pt x="23778" y="815592"/>
                    <a:pt x="59829" y="684428"/>
                    <a:pt x="123493" y="561702"/>
                  </a:cubicBezTo>
                  <a:cubicBezTo>
                    <a:pt x="131931" y="555566"/>
                    <a:pt x="137300" y="548663"/>
                    <a:pt x="137300" y="537924"/>
                  </a:cubicBezTo>
                  <a:close/>
                </a:path>
              </a:pathLst>
            </a:custGeom>
            <a:solidFill>
              <a:schemeClr val="bg1">
                <a:lumMod val="75000"/>
              </a:schemeClr>
            </a:solidFill>
            <a:ln w="766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0B7697DE-B365-4B11-8462-7B9330765BB1}"/>
                </a:ext>
              </a:extLst>
            </p:cNvPr>
            <p:cNvSpPr/>
            <p:nvPr/>
          </p:nvSpPr>
          <p:spPr>
            <a:xfrm>
              <a:off x="3799566" y="3313543"/>
              <a:ext cx="5593" cy="33560"/>
            </a:xfrm>
            <a:custGeom>
              <a:avLst/>
              <a:gdLst>
                <a:gd name="connsiteX0" fmla="*/ 6903 w 7670"/>
                <a:gd name="connsiteY0" fmla="*/ 0 h 46022"/>
                <a:gd name="connsiteX1" fmla="*/ 0 w 7670"/>
                <a:gd name="connsiteY1" fmla="*/ 46022 h 46022"/>
                <a:gd name="connsiteX2" fmla="*/ 0 w 7670"/>
                <a:gd name="connsiteY2" fmla="*/ 0 h 46022"/>
                <a:gd name="connsiteX3" fmla="*/ 6903 w 7670"/>
                <a:gd name="connsiteY3" fmla="*/ 0 h 46022"/>
              </a:gdLst>
              <a:ahLst/>
              <a:cxnLst>
                <a:cxn ang="0">
                  <a:pos x="connsiteX0" y="connsiteY0"/>
                </a:cxn>
                <a:cxn ang="0">
                  <a:pos x="connsiteX1" y="connsiteY1"/>
                </a:cxn>
                <a:cxn ang="0">
                  <a:pos x="connsiteX2" y="connsiteY2"/>
                </a:cxn>
                <a:cxn ang="0">
                  <a:pos x="connsiteX3" y="connsiteY3"/>
                </a:cxn>
              </a:cxnLst>
              <a:rect l="l" t="t" r="r" b="b"/>
              <a:pathLst>
                <a:path w="7670" h="46022">
                  <a:moveTo>
                    <a:pt x="6903" y="0"/>
                  </a:moveTo>
                  <a:cubicBezTo>
                    <a:pt x="4602" y="15341"/>
                    <a:pt x="14574" y="32983"/>
                    <a:pt x="0" y="46022"/>
                  </a:cubicBezTo>
                  <a:cubicBezTo>
                    <a:pt x="0" y="30682"/>
                    <a:pt x="0" y="15341"/>
                    <a:pt x="0" y="0"/>
                  </a:cubicBezTo>
                  <a:cubicBezTo>
                    <a:pt x="2301" y="0"/>
                    <a:pt x="4602" y="0"/>
                    <a:pt x="6903" y="0"/>
                  </a:cubicBezTo>
                  <a:close/>
                </a:path>
              </a:pathLst>
            </a:custGeom>
            <a:solidFill>
              <a:srgbClr val="D7D7D7"/>
            </a:solidFill>
            <a:ln w="766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A085290-B33F-47EF-8273-0774168DCC71}"/>
                </a:ext>
              </a:extLst>
            </p:cNvPr>
            <p:cNvSpPr/>
            <p:nvPr/>
          </p:nvSpPr>
          <p:spPr>
            <a:xfrm>
              <a:off x="4730534" y="2630483"/>
              <a:ext cx="1504614" cy="1487834"/>
            </a:xfrm>
            <a:custGeom>
              <a:avLst/>
              <a:gdLst>
                <a:gd name="connsiteX0" fmla="*/ 366326 w 2063335"/>
                <a:gd name="connsiteY0" fmla="*/ 920599 h 2040324"/>
                <a:gd name="connsiteX1" fmla="*/ 57976 w 2063335"/>
                <a:gd name="connsiteY1" fmla="*/ 161997 h 2040324"/>
                <a:gd name="connsiteX2" fmla="*/ 5818 w 2063335"/>
                <a:gd name="connsiteY2" fmla="*/ 34669 h 2040324"/>
                <a:gd name="connsiteX3" fmla="*/ 28829 w 2063335"/>
                <a:gd name="connsiteY3" fmla="*/ 152 h 2040324"/>
                <a:gd name="connsiteX4" fmla="*/ 519734 w 2063335"/>
                <a:gd name="connsiteY4" fmla="*/ 165066 h 2040324"/>
                <a:gd name="connsiteX5" fmla="*/ 1355040 w 2063335"/>
                <a:gd name="connsiteY5" fmla="*/ 542449 h 2040324"/>
                <a:gd name="connsiteX6" fmla="*/ 1806826 w 2063335"/>
                <a:gd name="connsiteY6" fmla="*/ 616085 h 2040324"/>
                <a:gd name="connsiteX7" fmla="*/ 1829837 w 2063335"/>
                <a:gd name="connsiteY7" fmla="*/ 652902 h 2040324"/>
                <a:gd name="connsiteX8" fmla="*/ 2042307 w 2063335"/>
                <a:gd name="connsiteY8" fmla="*/ 1409203 h 2040324"/>
                <a:gd name="connsiteX9" fmla="*/ 2063017 w 2063335"/>
                <a:gd name="connsiteY9" fmla="*/ 1486674 h 2040324"/>
                <a:gd name="connsiteX10" fmla="*/ 2060716 w 2063335"/>
                <a:gd name="connsiteY10" fmla="*/ 1526560 h 2040324"/>
                <a:gd name="connsiteX11" fmla="*/ 1598191 w 2063335"/>
                <a:gd name="connsiteY11" fmla="*/ 1602497 h 2040324"/>
                <a:gd name="connsiteX12" fmla="*/ 846493 w 2063335"/>
                <a:gd name="connsiteY12" fmla="*/ 2025136 h 2040324"/>
                <a:gd name="connsiteX13" fmla="*/ 825783 w 2063335"/>
                <a:gd name="connsiteY13" fmla="*/ 2041243 h 2040324"/>
                <a:gd name="connsiteX14" fmla="*/ 640926 w 2063335"/>
                <a:gd name="connsiteY14" fmla="*/ 1587923 h 2040324"/>
                <a:gd name="connsiteX15" fmla="*/ 672375 w 2063335"/>
                <a:gd name="connsiteY15" fmla="*/ 1561844 h 2040324"/>
                <a:gd name="connsiteX16" fmla="*/ 744476 w 2063335"/>
                <a:gd name="connsiteY16" fmla="*/ 1531929 h 2040324"/>
                <a:gd name="connsiteX17" fmla="*/ 1061264 w 2063335"/>
                <a:gd name="connsiteY17" fmla="*/ 1405368 h 2040324"/>
                <a:gd name="connsiteX18" fmla="*/ 1107286 w 2063335"/>
                <a:gd name="connsiteY18" fmla="*/ 1378522 h 2040324"/>
                <a:gd name="connsiteX19" fmla="*/ 1200865 w 2063335"/>
                <a:gd name="connsiteY19" fmla="*/ 1347840 h 2040324"/>
                <a:gd name="connsiteX20" fmla="*/ 1223109 w 2063335"/>
                <a:gd name="connsiteY20" fmla="*/ 1274971 h 2040324"/>
                <a:gd name="connsiteX21" fmla="*/ 1178621 w 2063335"/>
                <a:gd name="connsiteY21" fmla="*/ 1161449 h 2040324"/>
                <a:gd name="connsiteX22" fmla="*/ 1018309 w 2063335"/>
                <a:gd name="connsiteY22" fmla="*/ 761055 h 2040324"/>
                <a:gd name="connsiteX23" fmla="*/ 913992 w 2063335"/>
                <a:gd name="connsiteY23" fmla="*/ 715800 h 2040324"/>
                <a:gd name="connsiteX24" fmla="*/ 843424 w 2063335"/>
                <a:gd name="connsiteY24" fmla="*/ 744180 h 2040324"/>
                <a:gd name="connsiteX25" fmla="*/ 489052 w 2063335"/>
                <a:gd name="connsiteY25" fmla="*/ 887616 h 2040324"/>
                <a:gd name="connsiteX26" fmla="*/ 404678 w 2063335"/>
                <a:gd name="connsiteY26" fmla="*/ 919065 h 2040324"/>
                <a:gd name="connsiteX27" fmla="*/ 366326 w 2063335"/>
                <a:gd name="connsiteY27" fmla="*/ 920599 h 204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63335" h="2040324">
                  <a:moveTo>
                    <a:pt x="366326" y="920599"/>
                  </a:moveTo>
                  <a:cubicBezTo>
                    <a:pt x="263543" y="667476"/>
                    <a:pt x="160759" y="414353"/>
                    <a:pt x="57976" y="161997"/>
                  </a:cubicBezTo>
                  <a:cubicBezTo>
                    <a:pt x="40334" y="119810"/>
                    <a:pt x="24227" y="76089"/>
                    <a:pt x="5818" y="34669"/>
                  </a:cubicBezTo>
                  <a:cubicBezTo>
                    <a:pt x="-6455" y="8590"/>
                    <a:pt x="448" y="-1382"/>
                    <a:pt x="28829" y="152"/>
                  </a:cubicBezTo>
                  <a:cubicBezTo>
                    <a:pt x="201413" y="26998"/>
                    <a:pt x="367093" y="77623"/>
                    <a:pt x="519734" y="165066"/>
                  </a:cubicBezTo>
                  <a:cubicBezTo>
                    <a:pt x="785896" y="317706"/>
                    <a:pt x="1058963" y="455773"/>
                    <a:pt x="1355040" y="542449"/>
                  </a:cubicBezTo>
                  <a:cubicBezTo>
                    <a:pt x="1502311" y="586170"/>
                    <a:pt x="1652651" y="616852"/>
                    <a:pt x="1806826" y="616085"/>
                  </a:cubicBezTo>
                  <a:cubicBezTo>
                    <a:pt x="1825235" y="621454"/>
                    <a:pt x="1826002" y="638329"/>
                    <a:pt x="1829837" y="652902"/>
                  </a:cubicBezTo>
                  <a:cubicBezTo>
                    <a:pt x="1901172" y="905258"/>
                    <a:pt x="1970972" y="1157614"/>
                    <a:pt x="2042307" y="1409203"/>
                  </a:cubicBezTo>
                  <a:cubicBezTo>
                    <a:pt x="2049977" y="1435282"/>
                    <a:pt x="2057648" y="1460595"/>
                    <a:pt x="2063017" y="1486674"/>
                  </a:cubicBezTo>
                  <a:cubicBezTo>
                    <a:pt x="2066085" y="1500481"/>
                    <a:pt x="2071454" y="1514287"/>
                    <a:pt x="2060716" y="1526560"/>
                  </a:cubicBezTo>
                  <a:cubicBezTo>
                    <a:pt x="1903473" y="1531929"/>
                    <a:pt x="1749298" y="1560310"/>
                    <a:pt x="1598191" y="1602497"/>
                  </a:cubicBezTo>
                  <a:cubicBezTo>
                    <a:pt x="1312853" y="1681502"/>
                    <a:pt x="1062798" y="1824171"/>
                    <a:pt x="846493" y="2025136"/>
                  </a:cubicBezTo>
                  <a:cubicBezTo>
                    <a:pt x="840356" y="2031272"/>
                    <a:pt x="832686" y="2035874"/>
                    <a:pt x="825783" y="2041243"/>
                  </a:cubicBezTo>
                  <a:cubicBezTo>
                    <a:pt x="764419" y="1890137"/>
                    <a:pt x="702289" y="1739030"/>
                    <a:pt x="640926" y="1587923"/>
                  </a:cubicBezTo>
                  <a:cubicBezTo>
                    <a:pt x="642460" y="1567980"/>
                    <a:pt x="660102" y="1567980"/>
                    <a:pt x="672375" y="1561844"/>
                  </a:cubicBezTo>
                  <a:cubicBezTo>
                    <a:pt x="696153" y="1551105"/>
                    <a:pt x="720698" y="1541901"/>
                    <a:pt x="744476" y="1531929"/>
                  </a:cubicBezTo>
                  <a:cubicBezTo>
                    <a:pt x="850328" y="1490509"/>
                    <a:pt x="955412" y="1447555"/>
                    <a:pt x="1061264" y="1405368"/>
                  </a:cubicBezTo>
                  <a:cubicBezTo>
                    <a:pt x="1078138" y="1398465"/>
                    <a:pt x="1093479" y="1389260"/>
                    <a:pt x="1107286" y="1378522"/>
                  </a:cubicBezTo>
                  <a:cubicBezTo>
                    <a:pt x="1141803" y="1378522"/>
                    <a:pt x="1171717" y="1362414"/>
                    <a:pt x="1200865" y="1347840"/>
                  </a:cubicBezTo>
                  <a:cubicBezTo>
                    <a:pt x="1228478" y="1334033"/>
                    <a:pt x="1234614" y="1310255"/>
                    <a:pt x="1223109" y="1274971"/>
                  </a:cubicBezTo>
                  <a:cubicBezTo>
                    <a:pt x="1210069" y="1236619"/>
                    <a:pt x="1193961" y="1199034"/>
                    <a:pt x="1178621" y="1161449"/>
                  </a:cubicBezTo>
                  <a:cubicBezTo>
                    <a:pt x="1124928" y="1027985"/>
                    <a:pt x="1071235" y="894520"/>
                    <a:pt x="1018309" y="761055"/>
                  </a:cubicBezTo>
                  <a:cubicBezTo>
                    <a:pt x="992997" y="698158"/>
                    <a:pt x="976122" y="691254"/>
                    <a:pt x="913992" y="715800"/>
                  </a:cubicBezTo>
                  <a:cubicBezTo>
                    <a:pt x="890214" y="725004"/>
                    <a:pt x="866436" y="734976"/>
                    <a:pt x="843424" y="744180"/>
                  </a:cubicBezTo>
                  <a:cubicBezTo>
                    <a:pt x="725300" y="791737"/>
                    <a:pt x="605642" y="836992"/>
                    <a:pt x="489052" y="887616"/>
                  </a:cubicBezTo>
                  <a:cubicBezTo>
                    <a:pt x="460672" y="896821"/>
                    <a:pt x="433058" y="908327"/>
                    <a:pt x="404678" y="919065"/>
                  </a:cubicBezTo>
                  <a:cubicBezTo>
                    <a:pt x="391638" y="925968"/>
                    <a:pt x="378599" y="933639"/>
                    <a:pt x="366326" y="920599"/>
                  </a:cubicBezTo>
                  <a:close/>
                </a:path>
              </a:pathLst>
            </a:custGeom>
            <a:solidFill>
              <a:srgbClr val="42433E"/>
            </a:solidFill>
            <a:ln w="766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F92A78A6-6272-473E-8F0E-33D9E511E4F1}"/>
                </a:ext>
              </a:extLst>
            </p:cNvPr>
            <p:cNvSpPr/>
            <p:nvPr/>
          </p:nvSpPr>
          <p:spPr>
            <a:xfrm>
              <a:off x="4639689" y="3543990"/>
              <a:ext cx="234921" cy="324415"/>
            </a:xfrm>
            <a:custGeom>
              <a:avLst/>
              <a:gdLst>
                <a:gd name="connsiteX0" fmla="*/ 230112 w 322156"/>
                <a:gd name="connsiteY0" fmla="*/ 213237 h 444882"/>
                <a:gd name="connsiteX1" fmla="*/ 325225 w 322156"/>
                <a:gd name="connsiteY1" fmla="*/ 450252 h 444882"/>
                <a:gd name="connsiteX2" fmla="*/ 0 w 322156"/>
                <a:gd name="connsiteY2" fmla="*/ 237782 h 444882"/>
                <a:gd name="connsiteX3" fmla="*/ 49091 w 322156"/>
                <a:gd name="connsiteY3" fmla="*/ 237782 h 444882"/>
                <a:gd name="connsiteX4" fmla="*/ 116590 w 322156"/>
                <a:gd name="connsiteY4" fmla="*/ 182555 h 444882"/>
                <a:gd name="connsiteX5" fmla="*/ 130397 w 322156"/>
                <a:gd name="connsiteY5" fmla="*/ 23011 h 444882"/>
                <a:gd name="connsiteX6" fmla="*/ 139601 w 322156"/>
                <a:gd name="connsiteY6" fmla="*/ 0 h 444882"/>
                <a:gd name="connsiteX7" fmla="*/ 219373 w 322156"/>
                <a:gd name="connsiteY7" fmla="*/ 185623 h 444882"/>
                <a:gd name="connsiteX8" fmla="*/ 230112 w 322156"/>
                <a:gd name="connsiteY8" fmla="*/ 213237 h 44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56" h="444882">
                  <a:moveTo>
                    <a:pt x="230112" y="213237"/>
                  </a:moveTo>
                  <a:cubicBezTo>
                    <a:pt x="260026" y="288407"/>
                    <a:pt x="290708" y="363577"/>
                    <a:pt x="325225" y="450252"/>
                  </a:cubicBezTo>
                  <a:cubicBezTo>
                    <a:pt x="210936" y="375082"/>
                    <a:pt x="105084" y="306816"/>
                    <a:pt x="0" y="237782"/>
                  </a:cubicBezTo>
                  <a:cubicBezTo>
                    <a:pt x="16108" y="237782"/>
                    <a:pt x="32983" y="237782"/>
                    <a:pt x="49091" y="237782"/>
                  </a:cubicBezTo>
                  <a:cubicBezTo>
                    <a:pt x="92045" y="238549"/>
                    <a:pt x="110454" y="226277"/>
                    <a:pt x="116590" y="182555"/>
                  </a:cubicBezTo>
                  <a:cubicBezTo>
                    <a:pt x="123493" y="129630"/>
                    <a:pt x="125795" y="75937"/>
                    <a:pt x="130397" y="23011"/>
                  </a:cubicBezTo>
                  <a:cubicBezTo>
                    <a:pt x="133465" y="16108"/>
                    <a:pt x="135766" y="9972"/>
                    <a:pt x="139601" y="0"/>
                  </a:cubicBezTo>
                  <a:cubicBezTo>
                    <a:pt x="167215" y="63664"/>
                    <a:pt x="193294" y="124260"/>
                    <a:pt x="219373" y="185623"/>
                  </a:cubicBezTo>
                  <a:cubicBezTo>
                    <a:pt x="228578" y="192527"/>
                    <a:pt x="230112" y="202498"/>
                    <a:pt x="230112" y="213237"/>
                  </a:cubicBezTo>
                  <a:close/>
                </a:path>
              </a:pathLst>
            </a:custGeom>
            <a:solidFill>
              <a:schemeClr val="tx1"/>
            </a:solidFill>
            <a:ln w="766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6786B29-38B1-4CE5-BEB1-ECD8BAEBC9D8}"/>
                </a:ext>
              </a:extLst>
            </p:cNvPr>
            <p:cNvSpPr/>
            <p:nvPr/>
          </p:nvSpPr>
          <p:spPr>
            <a:xfrm>
              <a:off x="4029974" y="3951745"/>
              <a:ext cx="5593" cy="11187"/>
            </a:xfrm>
            <a:custGeom>
              <a:avLst/>
              <a:gdLst>
                <a:gd name="connsiteX0" fmla="*/ 13860 w 7670"/>
                <a:gd name="connsiteY0" fmla="*/ 0 h 15340"/>
                <a:gd name="connsiteX1" fmla="*/ 13860 w 7670"/>
                <a:gd name="connsiteY1" fmla="*/ 21477 h 15340"/>
                <a:gd name="connsiteX2" fmla="*/ 53 w 7670"/>
                <a:gd name="connsiteY2" fmla="*/ 7670 h 15340"/>
                <a:gd name="connsiteX3" fmla="*/ 13860 w 7670"/>
                <a:gd name="connsiteY3" fmla="*/ 0 h 15340"/>
              </a:gdLst>
              <a:ahLst/>
              <a:cxnLst>
                <a:cxn ang="0">
                  <a:pos x="connsiteX0" y="connsiteY0"/>
                </a:cxn>
                <a:cxn ang="0">
                  <a:pos x="connsiteX1" y="connsiteY1"/>
                </a:cxn>
                <a:cxn ang="0">
                  <a:pos x="connsiteX2" y="connsiteY2"/>
                </a:cxn>
                <a:cxn ang="0">
                  <a:pos x="connsiteX3" y="connsiteY3"/>
                </a:cxn>
              </a:cxnLst>
              <a:rect l="l" t="t" r="r" b="b"/>
              <a:pathLst>
                <a:path w="7670" h="15340">
                  <a:moveTo>
                    <a:pt x="13860" y="0"/>
                  </a:moveTo>
                  <a:cubicBezTo>
                    <a:pt x="13860" y="6903"/>
                    <a:pt x="13860" y="14574"/>
                    <a:pt x="13860" y="21477"/>
                  </a:cubicBezTo>
                  <a:cubicBezTo>
                    <a:pt x="6957" y="19176"/>
                    <a:pt x="-714" y="16875"/>
                    <a:pt x="53" y="7670"/>
                  </a:cubicBezTo>
                  <a:cubicBezTo>
                    <a:pt x="820" y="0"/>
                    <a:pt x="8491" y="0"/>
                    <a:pt x="13860" y="0"/>
                  </a:cubicBezTo>
                  <a:close/>
                </a:path>
              </a:pathLst>
            </a:custGeom>
            <a:solidFill>
              <a:srgbClr val="BABABA"/>
            </a:solidFill>
            <a:ln w="766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2CCB5E0-3133-468C-A457-F1EE08D61CA1}"/>
                </a:ext>
              </a:extLst>
            </p:cNvPr>
            <p:cNvSpPr/>
            <p:nvPr/>
          </p:nvSpPr>
          <p:spPr>
            <a:xfrm>
              <a:off x="3889619" y="3011501"/>
              <a:ext cx="11187" cy="16780"/>
            </a:xfrm>
            <a:custGeom>
              <a:avLst/>
              <a:gdLst>
                <a:gd name="connsiteX0" fmla="*/ 13807 w 15340"/>
                <a:gd name="connsiteY0" fmla="*/ 0 h 23011"/>
                <a:gd name="connsiteX1" fmla="*/ 0 w 15340"/>
                <a:gd name="connsiteY1" fmla="*/ 23778 h 23011"/>
                <a:gd name="connsiteX2" fmla="*/ 13807 w 15340"/>
                <a:gd name="connsiteY2" fmla="*/ 0 h 23011"/>
              </a:gdLst>
              <a:ahLst/>
              <a:cxnLst>
                <a:cxn ang="0">
                  <a:pos x="connsiteX0" y="connsiteY0"/>
                </a:cxn>
                <a:cxn ang="0">
                  <a:pos x="connsiteX1" y="connsiteY1"/>
                </a:cxn>
                <a:cxn ang="0">
                  <a:pos x="connsiteX2" y="connsiteY2"/>
                </a:cxn>
              </a:cxnLst>
              <a:rect l="l" t="t" r="r" b="b"/>
              <a:pathLst>
                <a:path w="15340" h="23011">
                  <a:moveTo>
                    <a:pt x="13807" y="0"/>
                  </a:moveTo>
                  <a:cubicBezTo>
                    <a:pt x="21477" y="15341"/>
                    <a:pt x="12273" y="19943"/>
                    <a:pt x="0" y="23778"/>
                  </a:cubicBezTo>
                  <a:cubicBezTo>
                    <a:pt x="2301" y="14574"/>
                    <a:pt x="6136" y="6136"/>
                    <a:pt x="13807" y="0"/>
                  </a:cubicBezTo>
                  <a:close/>
                </a:path>
              </a:pathLst>
            </a:custGeom>
            <a:solidFill>
              <a:srgbClr val="ABABAB"/>
            </a:solidFill>
            <a:ln w="766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26640F7-90D2-44CE-A938-D4B312322D8E}"/>
                </a:ext>
              </a:extLst>
            </p:cNvPr>
            <p:cNvSpPr/>
            <p:nvPr/>
          </p:nvSpPr>
          <p:spPr>
            <a:xfrm>
              <a:off x="4905700" y="3314662"/>
              <a:ext cx="262888" cy="503402"/>
            </a:xfrm>
            <a:custGeom>
              <a:avLst/>
              <a:gdLst>
                <a:gd name="connsiteX0" fmla="*/ 1087 w 360508"/>
                <a:gd name="connsiteY0" fmla="*/ 59829 h 690335"/>
                <a:gd name="connsiteX1" fmla="*/ 101569 w 360508"/>
                <a:gd name="connsiteY1" fmla="*/ 0 h 690335"/>
                <a:gd name="connsiteX2" fmla="*/ 127648 w 360508"/>
                <a:gd name="connsiteY2" fmla="*/ 40653 h 690335"/>
                <a:gd name="connsiteX3" fmla="*/ 351624 w 360508"/>
                <a:gd name="connsiteY3" fmla="*/ 600592 h 690335"/>
                <a:gd name="connsiteX4" fmla="*/ 363896 w 360508"/>
                <a:gd name="connsiteY4" fmla="*/ 658887 h 690335"/>
                <a:gd name="connsiteX5" fmla="*/ 360828 w 360508"/>
                <a:gd name="connsiteY5" fmla="*/ 661188 h 690335"/>
                <a:gd name="connsiteX6" fmla="*/ 201284 w 360508"/>
                <a:gd name="connsiteY6" fmla="*/ 602126 h 690335"/>
                <a:gd name="connsiteX7" fmla="*/ 3388 w 360508"/>
                <a:gd name="connsiteY7" fmla="*/ 98181 h 690335"/>
                <a:gd name="connsiteX8" fmla="*/ 1087 w 360508"/>
                <a:gd name="connsiteY8" fmla="*/ 59829 h 69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508" h="690335">
                  <a:moveTo>
                    <a:pt x="1087" y="59829"/>
                  </a:moveTo>
                  <a:cubicBezTo>
                    <a:pt x="20262" y="16108"/>
                    <a:pt x="64751" y="14574"/>
                    <a:pt x="101569" y="0"/>
                  </a:cubicBezTo>
                  <a:cubicBezTo>
                    <a:pt x="117677" y="9204"/>
                    <a:pt x="121512" y="26079"/>
                    <a:pt x="127648" y="40653"/>
                  </a:cubicBezTo>
                  <a:cubicBezTo>
                    <a:pt x="202818" y="227044"/>
                    <a:pt x="276454" y="414201"/>
                    <a:pt x="351624" y="600592"/>
                  </a:cubicBezTo>
                  <a:cubicBezTo>
                    <a:pt x="359294" y="619001"/>
                    <a:pt x="370032" y="637410"/>
                    <a:pt x="363896" y="658887"/>
                  </a:cubicBezTo>
                  <a:cubicBezTo>
                    <a:pt x="363129" y="659654"/>
                    <a:pt x="362362" y="661188"/>
                    <a:pt x="360828" y="661188"/>
                  </a:cubicBezTo>
                  <a:cubicBezTo>
                    <a:pt x="260346" y="707977"/>
                    <a:pt x="241170" y="707977"/>
                    <a:pt x="201284" y="602126"/>
                  </a:cubicBezTo>
                  <a:cubicBezTo>
                    <a:pt x="136853" y="433377"/>
                    <a:pt x="69353" y="266163"/>
                    <a:pt x="3388" y="98181"/>
                  </a:cubicBezTo>
                  <a:cubicBezTo>
                    <a:pt x="4922" y="85141"/>
                    <a:pt x="-2749" y="72869"/>
                    <a:pt x="1087" y="59829"/>
                  </a:cubicBezTo>
                  <a:close/>
                </a:path>
              </a:pathLst>
            </a:custGeom>
            <a:solidFill>
              <a:schemeClr val="tx1"/>
            </a:solidFill>
            <a:ln w="766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FF9C8E4-D044-48AE-A45C-ECC60F48AA15}"/>
                </a:ext>
              </a:extLst>
            </p:cNvPr>
            <p:cNvSpPr/>
            <p:nvPr/>
          </p:nvSpPr>
          <p:spPr>
            <a:xfrm>
              <a:off x="4979765" y="3274468"/>
              <a:ext cx="296448" cy="520182"/>
            </a:xfrm>
            <a:custGeom>
              <a:avLst/>
              <a:gdLst>
                <a:gd name="connsiteX0" fmla="*/ 262327 w 406530"/>
                <a:gd name="connsiteY0" fmla="*/ 714005 h 713346"/>
                <a:gd name="connsiteX1" fmla="*/ 0 w 406530"/>
                <a:gd name="connsiteY1" fmla="*/ 54351 h 713346"/>
                <a:gd name="connsiteX2" fmla="*/ 24545 w 406530"/>
                <a:gd name="connsiteY2" fmla="*/ 37476 h 713346"/>
                <a:gd name="connsiteX3" fmla="*/ 105084 w 406530"/>
                <a:gd name="connsiteY3" fmla="*/ 9863 h 713346"/>
                <a:gd name="connsiteX4" fmla="*/ 144970 w 406530"/>
                <a:gd name="connsiteY4" fmla="*/ 658 h 713346"/>
                <a:gd name="connsiteX5" fmla="*/ 134232 w 406530"/>
                <a:gd name="connsiteY5" fmla="*/ 77362 h 713346"/>
                <a:gd name="connsiteX6" fmla="*/ 96647 w 406530"/>
                <a:gd name="connsiteY6" fmla="*/ 97305 h 713346"/>
                <a:gd name="connsiteX7" fmla="*/ 79772 w 406530"/>
                <a:gd name="connsiteY7" fmla="*/ 134123 h 713346"/>
                <a:gd name="connsiteX8" fmla="*/ 122726 w 406530"/>
                <a:gd name="connsiteY8" fmla="*/ 142561 h 713346"/>
                <a:gd name="connsiteX9" fmla="*/ 174118 w 406530"/>
                <a:gd name="connsiteY9" fmla="*/ 119550 h 713346"/>
                <a:gd name="connsiteX10" fmla="*/ 204799 w 406530"/>
                <a:gd name="connsiteY10" fmla="*/ 151765 h 713346"/>
                <a:gd name="connsiteX11" fmla="*/ 194828 w 406530"/>
                <a:gd name="connsiteY11" fmla="*/ 232304 h 713346"/>
                <a:gd name="connsiteX12" fmla="*/ 162612 w 406530"/>
                <a:gd name="connsiteY12" fmla="*/ 252247 h 713346"/>
                <a:gd name="connsiteX13" fmla="*/ 147272 w 406530"/>
                <a:gd name="connsiteY13" fmla="*/ 289065 h 713346"/>
                <a:gd name="connsiteX14" fmla="*/ 190226 w 406530"/>
                <a:gd name="connsiteY14" fmla="*/ 295969 h 713346"/>
                <a:gd name="connsiteX15" fmla="*/ 228578 w 406530"/>
                <a:gd name="connsiteY15" fmla="*/ 279861 h 713346"/>
                <a:gd name="connsiteX16" fmla="*/ 267697 w 406530"/>
                <a:gd name="connsiteY16" fmla="*/ 305173 h 713346"/>
                <a:gd name="connsiteX17" fmla="*/ 253890 w 406530"/>
                <a:gd name="connsiteY17" fmla="*/ 394917 h 713346"/>
                <a:gd name="connsiteX18" fmla="*/ 217839 w 406530"/>
                <a:gd name="connsiteY18" fmla="*/ 444007 h 713346"/>
                <a:gd name="connsiteX19" fmla="*/ 274600 w 406530"/>
                <a:gd name="connsiteY19" fmla="*/ 444007 h 713346"/>
                <a:gd name="connsiteX20" fmla="*/ 333662 w 406530"/>
                <a:gd name="connsiteY20" fmla="*/ 452445 h 713346"/>
                <a:gd name="connsiteX21" fmla="*/ 321389 w 406530"/>
                <a:gd name="connsiteY21" fmla="*/ 526847 h 713346"/>
                <a:gd name="connsiteX22" fmla="*/ 286873 w 406530"/>
                <a:gd name="connsiteY22" fmla="*/ 550626 h 713346"/>
                <a:gd name="connsiteX23" fmla="*/ 278435 w 406530"/>
                <a:gd name="connsiteY23" fmla="*/ 584375 h 713346"/>
                <a:gd name="connsiteX24" fmla="*/ 312185 w 406530"/>
                <a:gd name="connsiteY24" fmla="*/ 592046 h 713346"/>
                <a:gd name="connsiteX25" fmla="*/ 316020 w 406530"/>
                <a:gd name="connsiteY25" fmla="*/ 590512 h 713346"/>
                <a:gd name="connsiteX26" fmla="*/ 378150 w 406530"/>
                <a:gd name="connsiteY26" fmla="*/ 578239 h 713346"/>
                <a:gd name="connsiteX27" fmla="*/ 408065 w 406530"/>
                <a:gd name="connsiteY27" fmla="*/ 661079 h 713346"/>
                <a:gd name="connsiteX28" fmla="*/ 299145 w 406530"/>
                <a:gd name="connsiteY28" fmla="*/ 707869 h 713346"/>
                <a:gd name="connsiteX29" fmla="*/ 262327 w 406530"/>
                <a:gd name="connsiteY29" fmla="*/ 714005 h 71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06530" h="713346">
                  <a:moveTo>
                    <a:pt x="262327" y="714005"/>
                  </a:moveTo>
                  <a:cubicBezTo>
                    <a:pt x="174885" y="493865"/>
                    <a:pt x="87442" y="274491"/>
                    <a:pt x="0" y="54351"/>
                  </a:cubicBezTo>
                  <a:cubicBezTo>
                    <a:pt x="8437" y="48982"/>
                    <a:pt x="16108" y="42846"/>
                    <a:pt x="24545" y="37476"/>
                  </a:cubicBezTo>
                  <a:cubicBezTo>
                    <a:pt x="53693" y="35942"/>
                    <a:pt x="78238" y="19067"/>
                    <a:pt x="105084" y="9863"/>
                  </a:cubicBezTo>
                  <a:cubicBezTo>
                    <a:pt x="118124" y="6028"/>
                    <a:pt x="129630" y="-2410"/>
                    <a:pt x="144970" y="658"/>
                  </a:cubicBezTo>
                  <a:cubicBezTo>
                    <a:pt x="176419" y="38243"/>
                    <a:pt x="174118" y="55885"/>
                    <a:pt x="134232" y="77362"/>
                  </a:cubicBezTo>
                  <a:cubicBezTo>
                    <a:pt x="121959" y="84266"/>
                    <a:pt x="108920" y="89635"/>
                    <a:pt x="96647" y="97305"/>
                  </a:cubicBezTo>
                  <a:cubicBezTo>
                    <a:pt x="82840" y="105743"/>
                    <a:pt x="70568" y="116481"/>
                    <a:pt x="79772" y="134123"/>
                  </a:cubicBezTo>
                  <a:cubicBezTo>
                    <a:pt x="89744" y="153299"/>
                    <a:pt x="106618" y="149464"/>
                    <a:pt x="122726" y="142561"/>
                  </a:cubicBezTo>
                  <a:cubicBezTo>
                    <a:pt x="140368" y="134890"/>
                    <a:pt x="153408" y="119550"/>
                    <a:pt x="174118" y="119550"/>
                  </a:cubicBezTo>
                  <a:cubicBezTo>
                    <a:pt x="194828" y="120317"/>
                    <a:pt x="185623" y="149464"/>
                    <a:pt x="204799" y="151765"/>
                  </a:cubicBezTo>
                  <a:cubicBezTo>
                    <a:pt x="237782" y="190884"/>
                    <a:pt x="235481" y="206992"/>
                    <a:pt x="194828" y="232304"/>
                  </a:cubicBezTo>
                  <a:cubicBezTo>
                    <a:pt x="184089" y="239208"/>
                    <a:pt x="173351" y="245344"/>
                    <a:pt x="162612" y="252247"/>
                  </a:cubicBezTo>
                  <a:cubicBezTo>
                    <a:pt x="148806" y="260685"/>
                    <a:pt x="137300" y="272190"/>
                    <a:pt x="147272" y="289065"/>
                  </a:cubicBezTo>
                  <a:cubicBezTo>
                    <a:pt x="158010" y="307474"/>
                    <a:pt x="174118" y="304406"/>
                    <a:pt x="190226" y="295969"/>
                  </a:cubicBezTo>
                  <a:cubicBezTo>
                    <a:pt x="202498" y="289832"/>
                    <a:pt x="213237" y="280628"/>
                    <a:pt x="228578" y="279861"/>
                  </a:cubicBezTo>
                  <a:cubicBezTo>
                    <a:pt x="249288" y="276793"/>
                    <a:pt x="249288" y="304406"/>
                    <a:pt x="267697" y="305173"/>
                  </a:cubicBezTo>
                  <a:cubicBezTo>
                    <a:pt x="306049" y="351195"/>
                    <a:pt x="303748" y="365769"/>
                    <a:pt x="253890" y="394917"/>
                  </a:cubicBezTo>
                  <a:cubicBezTo>
                    <a:pt x="235481" y="405655"/>
                    <a:pt x="204032" y="415627"/>
                    <a:pt x="217839" y="444007"/>
                  </a:cubicBezTo>
                  <a:cubicBezTo>
                    <a:pt x="230879" y="470853"/>
                    <a:pt x="255424" y="450910"/>
                    <a:pt x="274600" y="444007"/>
                  </a:cubicBezTo>
                  <a:cubicBezTo>
                    <a:pt x="296077" y="436337"/>
                    <a:pt x="317554" y="421763"/>
                    <a:pt x="333662" y="452445"/>
                  </a:cubicBezTo>
                  <a:cubicBezTo>
                    <a:pt x="350537" y="483893"/>
                    <a:pt x="347469" y="505370"/>
                    <a:pt x="321389" y="526847"/>
                  </a:cubicBezTo>
                  <a:cubicBezTo>
                    <a:pt x="310651" y="535285"/>
                    <a:pt x="296844" y="541421"/>
                    <a:pt x="286873" y="550626"/>
                  </a:cubicBezTo>
                  <a:cubicBezTo>
                    <a:pt x="276134" y="559830"/>
                    <a:pt x="269998" y="570569"/>
                    <a:pt x="278435" y="584375"/>
                  </a:cubicBezTo>
                  <a:cubicBezTo>
                    <a:pt x="286873" y="597415"/>
                    <a:pt x="299145" y="596648"/>
                    <a:pt x="312185" y="592046"/>
                  </a:cubicBezTo>
                  <a:cubicBezTo>
                    <a:pt x="316787" y="590512"/>
                    <a:pt x="310651" y="592046"/>
                    <a:pt x="316020" y="590512"/>
                  </a:cubicBezTo>
                  <a:cubicBezTo>
                    <a:pt x="336730" y="582841"/>
                    <a:pt x="358207" y="558296"/>
                    <a:pt x="378150" y="578239"/>
                  </a:cubicBezTo>
                  <a:cubicBezTo>
                    <a:pt x="399628" y="598949"/>
                    <a:pt x="411900" y="628864"/>
                    <a:pt x="408065" y="661079"/>
                  </a:cubicBezTo>
                  <a:cubicBezTo>
                    <a:pt x="372014" y="677187"/>
                    <a:pt x="332895" y="687159"/>
                    <a:pt x="299145" y="707869"/>
                  </a:cubicBezTo>
                  <a:cubicBezTo>
                    <a:pt x="286106" y="708636"/>
                    <a:pt x="273833" y="711704"/>
                    <a:pt x="262327" y="714005"/>
                  </a:cubicBezTo>
                  <a:close/>
                </a:path>
              </a:pathLst>
            </a:custGeom>
            <a:solidFill>
              <a:schemeClr val="bg1">
                <a:lumMod val="75000"/>
              </a:schemeClr>
            </a:solidFill>
            <a:ln w="766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F885202-AFF9-4BA1-8CB5-16D17C1EA875}"/>
                </a:ext>
              </a:extLst>
            </p:cNvPr>
            <p:cNvSpPr/>
            <p:nvPr/>
          </p:nvSpPr>
          <p:spPr>
            <a:xfrm>
              <a:off x="4898728" y="3358290"/>
              <a:ext cx="11187" cy="27967"/>
            </a:xfrm>
            <a:custGeom>
              <a:avLst/>
              <a:gdLst>
                <a:gd name="connsiteX0" fmla="*/ 10647 w 15340"/>
                <a:gd name="connsiteY0" fmla="*/ 0 h 38351"/>
                <a:gd name="connsiteX1" fmla="*/ 12948 w 15340"/>
                <a:gd name="connsiteY1" fmla="*/ 38352 h 38351"/>
                <a:gd name="connsiteX2" fmla="*/ 4511 w 15340"/>
                <a:gd name="connsiteY2" fmla="*/ 30682 h 38351"/>
                <a:gd name="connsiteX3" fmla="*/ 5278 w 15340"/>
                <a:gd name="connsiteY3" fmla="*/ 767 h 38351"/>
                <a:gd name="connsiteX4" fmla="*/ 10647 w 15340"/>
                <a:gd name="connsiteY4" fmla="*/ 0 h 38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0" h="38351">
                  <a:moveTo>
                    <a:pt x="10647" y="0"/>
                  </a:moveTo>
                  <a:cubicBezTo>
                    <a:pt x="22920" y="12273"/>
                    <a:pt x="22152" y="25312"/>
                    <a:pt x="12948" y="38352"/>
                  </a:cubicBezTo>
                  <a:cubicBezTo>
                    <a:pt x="9880" y="36051"/>
                    <a:pt x="7579" y="32983"/>
                    <a:pt x="4511" y="30682"/>
                  </a:cubicBezTo>
                  <a:cubicBezTo>
                    <a:pt x="-859" y="20710"/>
                    <a:pt x="-2393" y="10739"/>
                    <a:pt x="5278" y="767"/>
                  </a:cubicBezTo>
                  <a:cubicBezTo>
                    <a:pt x="6812" y="0"/>
                    <a:pt x="8346" y="0"/>
                    <a:pt x="10647" y="0"/>
                  </a:cubicBezTo>
                  <a:close/>
                </a:path>
              </a:pathLst>
            </a:custGeom>
            <a:solidFill>
              <a:srgbClr val="101010"/>
            </a:solidFill>
            <a:ln w="766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00D9EB8-B971-4E50-9914-5B367C3C5607}"/>
                </a:ext>
              </a:extLst>
            </p:cNvPr>
            <p:cNvSpPr/>
            <p:nvPr/>
          </p:nvSpPr>
          <p:spPr>
            <a:xfrm>
              <a:off x="4799659" y="3679349"/>
              <a:ext cx="11187" cy="16780"/>
            </a:xfrm>
            <a:custGeom>
              <a:avLst/>
              <a:gdLst>
                <a:gd name="connsiteX0" fmla="*/ 10739 w 15340"/>
                <a:gd name="connsiteY0" fmla="*/ 27613 h 23011"/>
                <a:gd name="connsiteX1" fmla="*/ 0 w 15340"/>
                <a:gd name="connsiteY1" fmla="*/ 0 h 23011"/>
                <a:gd name="connsiteX2" fmla="*/ 10739 w 15340"/>
                <a:gd name="connsiteY2" fmla="*/ 27613 h 23011"/>
              </a:gdLst>
              <a:ahLst/>
              <a:cxnLst>
                <a:cxn ang="0">
                  <a:pos x="connsiteX0" y="connsiteY0"/>
                </a:cxn>
                <a:cxn ang="0">
                  <a:pos x="connsiteX1" y="connsiteY1"/>
                </a:cxn>
                <a:cxn ang="0">
                  <a:pos x="connsiteX2" y="connsiteY2"/>
                </a:cxn>
              </a:cxnLst>
              <a:rect l="l" t="t" r="r" b="b"/>
              <a:pathLst>
                <a:path w="15340" h="23011">
                  <a:moveTo>
                    <a:pt x="10739" y="27613"/>
                  </a:moveTo>
                  <a:cubicBezTo>
                    <a:pt x="6903" y="18409"/>
                    <a:pt x="3835" y="9204"/>
                    <a:pt x="0" y="0"/>
                  </a:cubicBezTo>
                  <a:cubicBezTo>
                    <a:pt x="19943" y="3068"/>
                    <a:pt x="19943" y="13807"/>
                    <a:pt x="10739" y="27613"/>
                  </a:cubicBezTo>
                  <a:close/>
                </a:path>
              </a:pathLst>
            </a:custGeom>
            <a:solidFill>
              <a:srgbClr val="9D9D9D"/>
            </a:solidFill>
            <a:ln w="766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52091D9-3BA5-4222-B996-46743D19065C}"/>
                </a:ext>
              </a:extLst>
            </p:cNvPr>
            <p:cNvSpPr/>
            <p:nvPr/>
          </p:nvSpPr>
          <p:spPr>
            <a:xfrm>
              <a:off x="4894923" y="3358849"/>
              <a:ext cx="5593" cy="16780"/>
            </a:xfrm>
            <a:custGeom>
              <a:avLst/>
              <a:gdLst>
                <a:gd name="connsiteX0" fmla="*/ 9728 w 7670"/>
                <a:gd name="connsiteY0" fmla="*/ 0 h 23011"/>
                <a:gd name="connsiteX1" fmla="*/ 8961 w 7670"/>
                <a:gd name="connsiteY1" fmla="*/ 29915 h 23011"/>
                <a:gd name="connsiteX2" fmla="*/ 9728 w 7670"/>
                <a:gd name="connsiteY2" fmla="*/ 0 h 23011"/>
              </a:gdLst>
              <a:ahLst/>
              <a:cxnLst>
                <a:cxn ang="0">
                  <a:pos x="connsiteX0" y="connsiteY0"/>
                </a:cxn>
                <a:cxn ang="0">
                  <a:pos x="connsiteX1" y="connsiteY1"/>
                </a:cxn>
                <a:cxn ang="0">
                  <a:pos x="connsiteX2" y="connsiteY2"/>
                </a:cxn>
              </a:cxnLst>
              <a:rect l="l" t="t" r="r" b="b"/>
              <a:pathLst>
                <a:path w="7670" h="23011">
                  <a:moveTo>
                    <a:pt x="9728" y="0"/>
                  </a:moveTo>
                  <a:cubicBezTo>
                    <a:pt x="9728" y="9972"/>
                    <a:pt x="8961" y="19943"/>
                    <a:pt x="8961" y="29915"/>
                  </a:cubicBezTo>
                  <a:cubicBezTo>
                    <a:pt x="-5613" y="19176"/>
                    <a:pt x="-243" y="9204"/>
                    <a:pt x="9728" y="0"/>
                  </a:cubicBezTo>
                  <a:close/>
                </a:path>
              </a:pathLst>
            </a:custGeom>
            <a:solidFill>
              <a:srgbClr val="AAAAAA"/>
            </a:solidFill>
            <a:ln w="766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4E01010-54C7-4051-8EE3-6C8FA90FDA93}"/>
                </a:ext>
              </a:extLst>
            </p:cNvPr>
            <p:cNvSpPr/>
            <p:nvPr/>
          </p:nvSpPr>
          <p:spPr>
            <a:xfrm>
              <a:off x="5026278" y="3167556"/>
              <a:ext cx="542556" cy="587303"/>
            </a:xfrm>
            <a:custGeom>
              <a:avLst/>
              <a:gdLst>
                <a:gd name="connsiteX0" fmla="*/ 343513 w 744028"/>
                <a:gd name="connsiteY0" fmla="*/ 806158 h 805391"/>
                <a:gd name="connsiteX1" fmla="*/ 335076 w 744028"/>
                <a:gd name="connsiteY1" fmla="*/ 784681 h 805391"/>
                <a:gd name="connsiteX2" fmla="*/ 305928 w 744028"/>
                <a:gd name="connsiteY2" fmla="*/ 724085 h 805391"/>
                <a:gd name="connsiteX3" fmla="*/ 249167 w 744028"/>
                <a:gd name="connsiteY3" fmla="*/ 747863 h 805391"/>
                <a:gd name="connsiteX4" fmla="*/ 202378 w 744028"/>
                <a:gd name="connsiteY4" fmla="*/ 736358 h 805391"/>
                <a:gd name="connsiteX5" fmla="*/ 213883 w 744028"/>
                <a:gd name="connsiteY5" fmla="*/ 686500 h 805391"/>
                <a:gd name="connsiteX6" fmla="*/ 243798 w 744028"/>
                <a:gd name="connsiteY6" fmla="*/ 669625 h 805391"/>
                <a:gd name="connsiteX7" fmla="*/ 258372 w 744028"/>
                <a:gd name="connsiteY7" fmla="*/ 591387 h 805391"/>
                <a:gd name="connsiteX8" fmla="*/ 227690 w 744028"/>
                <a:gd name="connsiteY8" fmla="*/ 590620 h 805391"/>
                <a:gd name="connsiteX9" fmla="*/ 183202 w 744028"/>
                <a:gd name="connsiteY9" fmla="*/ 612864 h 805391"/>
                <a:gd name="connsiteX10" fmla="*/ 140248 w 744028"/>
                <a:gd name="connsiteY10" fmla="*/ 596757 h 805391"/>
                <a:gd name="connsiteX11" fmla="*/ 150986 w 744028"/>
                <a:gd name="connsiteY11" fmla="*/ 553035 h 805391"/>
                <a:gd name="connsiteX12" fmla="*/ 190872 w 744028"/>
                <a:gd name="connsiteY12" fmla="*/ 530024 h 805391"/>
                <a:gd name="connsiteX13" fmla="*/ 211582 w 744028"/>
                <a:gd name="connsiteY13" fmla="*/ 473263 h 805391"/>
                <a:gd name="connsiteX14" fmla="*/ 199310 w 744028"/>
                <a:gd name="connsiteY14" fmla="*/ 449485 h 805391"/>
                <a:gd name="connsiteX15" fmla="*/ 167094 w 744028"/>
                <a:gd name="connsiteY15" fmla="*/ 431076 h 805391"/>
                <a:gd name="connsiteX16" fmla="*/ 120305 w 744028"/>
                <a:gd name="connsiteY16" fmla="*/ 454854 h 805391"/>
                <a:gd name="connsiteX17" fmla="*/ 71981 w 744028"/>
                <a:gd name="connsiteY17" fmla="*/ 438746 h 805391"/>
                <a:gd name="connsiteX18" fmla="*/ 85788 w 744028"/>
                <a:gd name="connsiteY18" fmla="*/ 393491 h 805391"/>
                <a:gd name="connsiteX19" fmla="*/ 114935 w 744028"/>
                <a:gd name="connsiteY19" fmla="*/ 376616 h 805391"/>
                <a:gd name="connsiteX20" fmla="*/ 137946 w 744028"/>
                <a:gd name="connsiteY20" fmla="*/ 296077 h 805391"/>
                <a:gd name="connsiteX21" fmla="*/ 113401 w 744028"/>
                <a:gd name="connsiteY21" fmla="*/ 269998 h 805391"/>
                <a:gd name="connsiteX22" fmla="*/ 55873 w 744028"/>
                <a:gd name="connsiteY22" fmla="*/ 299912 h 805391"/>
                <a:gd name="connsiteX23" fmla="*/ 4482 w 744028"/>
                <a:gd name="connsiteY23" fmla="*/ 284572 h 805391"/>
                <a:gd name="connsiteX24" fmla="*/ 22891 w 744028"/>
                <a:gd name="connsiteY24" fmla="*/ 237782 h 805391"/>
                <a:gd name="connsiteX25" fmla="*/ 49737 w 744028"/>
                <a:gd name="connsiteY25" fmla="*/ 223208 h 805391"/>
                <a:gd name="connsiteX26" fmla="*/ 81185 w 744028"/>
                <a:gd name="connsiteY26" fmla="*/ 146504 h 805391"/>
                <a:gd name="connsiteX27" fmla="*/ 239963 w 744028"/>
                <a:gd name="connsiteY27" fmla="*/ 76704 h 805391"/>
                <a:gd name="connsiteX28" fmla="*/ 434024 w 744028"/>
                <a:gd name="connsiteY28" fmla="*/ 0 h 805391"/>
                <a:gd name="connsiteX29" fmla="*/ 483881 w 744028"/>
                <a:gd name="connsiteY29" fmla="*/ 97414 h 805391"/>
                <a:gd name="connsiteX30" fmla="*/ 549847 w 744028"/>
                <a:gd name="connsiteY30" fmla="*/ 128096 h 805391"/>
                <a:gd name="connsiteX31" fmla="*/ 615812 w 744028"/>
                <a:gd name="connsiteY31" fmla="*/ 147272 h 805391"/>
                <a:gd name="connsiteX32" fmla="*/ 587431 w 744028"/>
                <a:gd name="connsiteY32" fmla="*/ 210169 h 805391"/>
                <a:gd name="connsiteX33" fmla="*/ 564420 w 744028"/>
                <a:gd name="connsiteY33" fmla="*/ 287640 h 805391"/>
                <a:gd name="connsiteX34" fmla="*/ 594335 w 744028"/>
                <a:gd name="connsiteY34" fmla="*/ 296844 h 805391"/>
                <a:gd name="connsiteX35" fmla="*/ 618113 w 744028"/>
                <a:gd name="connsiteY35" fmla="*/ 285339 h 805391"/>
                <a:gd name="connsiteX36" fmla="*/ 681010 w 744028"/>
                <a:gd name="connsiteY36" fmla="*/ 300679 h 805391"/>
                <a:gd name="connsiteX37" fmla="*/ 660300 w 744028"/>
                <a:gd name="connsiteY37" fmla="*/ 362042 h 805391"/>
                <a:gd name="connsiteX38" fmla="*/ 631153 w 744028"/>
                <a:gd name="connsiteY38" fmla="*/ 380451 h 805391"/>
                <a:gd name="connsiteX39" fmla="*/ 620414 w 744028"/>
                <a:gd name="connsiteY39" fmla="*/ 421872 h 805391"/>
                <a:gd name="connsiteX40" fmla="*/ 657232 w 744028"/>
                <a:gd name="connsiteY40" fmla="*/ 431076 h 805391"/>
                <a:gd name="connsiteX41" fmla="*/ 692516 w 744028"/>
                <a:gd name="connsiteY41" fmla="*/ 416502 h 805391"/>
                <a:gd name="connsiteX42" fmla="*/ 741606 w 744028"/>
                <a:gd name="connsiteY42" fmla="*/ 437979 h 805391"/>
                <a:gd name="connsiteX43" fmla="*/ 730868 w 744028"/>
                <a:gd name="connsiteY43" fmla="*/ 489371 h 805391"/>
                <a:gd name="connsiteX44" fmla="*/ 695584 w 744028"/>
                <a:gd name="connsiteY44" fmla="*/ 512382 h 805391"/>
                <a:gd name="connsiteX45" fmla="*/ 679476 w 744028"/>
                <a:gd name="connsiteY45" fmla="*/ 562240 h 805391"/>
                <a:gd name="connsiteX46" fmla="*/ 702487 w 744028"/>
                <a:gd name="connsiteY46" fmla="*/ 643546 h 805391"/>
                <a:gd name="connsiteX47" fmla="*/ 668738 w 744028"/>
                <a:gd name="connsiteY47" fmla="*/ 674227 h 805391"/>
                <a:gd name="connsiteX48" fmla="*/ 343513 w 744028"/>
                <a:gd name="connsiteY48" fmla="*/ 806158 h 80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44028" h="805391">
                  <a:moveTo>
                    <a:pt x="343513" y="806158"/>
                  </a:moveTo>
                  <a:cubicBezTo>
                    <a:pt x="340445" y="799255"/>
                    <a:pt x="338144" y="791584"/>
                    <a:pt x="335076" y="784681"/>
                  </a:cubicBezTo>
                  <a:cubicBezTo>
                    <a:pt x="325871" y="763971"/>
                    <a:pt x="322036" y="734824"/>
                    <a:pt x="305928" y="724085"/>
                  </a:cubicBezTo>
                  <a:cubicBezTo>
                    <a:pt x="289820" y="713346"/>
                    <a:pt x="268343" y="739426"/>
                    <a:pt x="249167" y="747863"/>
                  </a:cubicBezTo>
                  <a:cubicBezTo>
                    <a:pt x="230758" y="756301"/>
                    <a:pt x="213116" y="754767"/>
                    <a:pt x="202378" y="736358"/>
                  </a:cubicBezTo>
                  <a:cubicBezTo>
                    <a:pt x="190872" y="717182"/>
                    <a:pt x="194707" y="699540"/>
                    <a:pt x="213883" y="686500"/>
                  </a:cubicBezTo>
                  <a:cubicBezTo>
                    <a:pt x="223088" y="680364"/>
                    <a:pt x="233826" y="674995"/>
                    <a:pt x="243798" y="669625"/>
                  </a:cubicBezTo>
                  <a:cubicBezTo>
                    <a:pt x="277548" y="649682"/>
                    <a:pt x="283684" y="619001"/>
                    <a:pt x="258372" y="591387"/>
                  </a:cubicBezTo>
                  <a:cubicBezTo>
                    <a:pt x="249167" y="581416"/>
                    <a:pt x="238429" y="585251"/>
                    <a:pt x="227690" y="590620"/>
                  </a:cubicBezTo>
                  <a:cubicBezTo>
                    <a:pt x="213116" y="598291"/>
                    <a:pt x="198543" y="607495"/>
                    <a:pt x="183202" y="612864"/>
                  </a:cubicBezTo>
                  <a:cubicBezTo>
                    <a:pt x="166327" y="619001"/>
                    <a:pt x="149452" y="614398"/>
                    <a:pt x="140248" y="596757"/>
                  </a:cubicBezTo>
                  <a:cubicBezTo>
                    <a:pt x="131043" y="579115"/>
                    <a:pt x="135645" y="563774"/>
                    <a:pt x="150986" y="553035"/>
                  </a:cubicBezTo>
                  <a:cubicBezTo>
                    <a:pt x="163259" y="543831"/>
                    <a:pt x="176298" y="535393"/>
                    <a:pt x="190872" y="530024"/>
                  </a:cubicBezTo>
                  <a:cubicBezTo>
                    <a:pt x="221554" y="518519"/>
                    <a:pt x="229224" y="501644"/>
                    <a:pt x="211582" y="473263"/>
                  </a:cubicBezTo>
                  <a:cubicBezTo>
                    <a:pt x="206980" y="465593"/>
                    <a:pt x="203145" y="457922"/>
                    <a:pt x="199310" y="449485"/>
                  </a:cubicBezTo>
                  <a:cubicBezTo>
                    <a:pt x="188571" y="443349"/>
                    <a:pt x="183969" y="427241"/>
                    <a:pt x="167094" y="431076"/>
                  </a:cubicBezTo>
                  <a:cubicBezTo>
                    <a:pt x="151753" y="439513"/>
                    <a:pt x="135645" y="447951"/>
                    <a:pt x="120305" y="454854"/>
                  </a:cubicBezTo>
                  <a:cubicBezTo>
                    <a:pt x="99595" y="464826"/>
                    <a:pt x="82720" y="458689"/>
                    <a:pt x="71981" y="438746"/>
                  </a:cubicBezTo>
                  <a:cubicBezTo>
                    <a:pt x="61243" y="419570"/>
                    <a:pt x="68913" y="404230"/>
                    <a:pt x="85788" y="393491"/>
                  </a:cubicBezTo>
                  <a:cubicBezTo>
                    <a:pt x="94992" y="387355"/>
                    <a:pt x="105731" y="381986"/>
                    <a:pt x="114935" y="376616"/>
                  </a:cubicBezTo>
                  <a:cubicBezTo>
                    <a:pt x="164793" y="348236"/>
                    <a:pt x="164793" y="348236"/>
                    <a:pt x="137946" y="296077"/>
                  </a:cubicBezTo>
                  <a:cubicBezTo>
                    <a:pt x="124907" y="291475"/>
                    <a:pt x="127975" y="272299"/>
                    <a:pt x="113401" y="269998"/>
                  </a:cubicBezTo>
                  <a:cubicBezTo>
                    <a:pt x="94225" y="279969"/>
                    <a:pt x="75049" y="289941"/>
                    <a:pt x="55873" y="299912"/>
                  </a:cubicBezTo>
                  <a:cubicBezTo>
                    <a:pt x="33629" y="312185"/>
                    <a:pt x="15987" y="306049"/>
                    <a:pt x="4482" y="284572"/>
                  </a:cubicBezTo>
                  <a:cubicBezTo>
                    <a:pt x="-7024" y="263094"/>
                    <a:pt x="5249" y="248521"/>
                    <a:pt x="22891" y="237782"/>
                  </a:cubicBezTo>
                  <a:cubicBezTo>
                    <a:pt x="31328" y="232413"/>
                    <a:pt x="40533" y="227811"/>
                    <a:pt x="49737" y="223208"/>
                  </a:cubicBezTo>
                  <a:cubicBezTo>
                    <a:pt x="99595" y="197129"/>
                    <a:pt x="99595" y="197129"/>
                    <a:pt x="81185" y="146504"/>
                  </a:cubicBezTo>
                  <a:cubicBezTo>
                    <a:pt x="130276" y="113522"/>
                    <a:pt x="187037" y="99715"/>
                    <a:pt x="239963" y="76704"/>
                  </a:cubicBezTo>
                  <a:cubicBezTo>
                    <a:pt x="304394" y="49858"/>
                    <a:pt x="369592" y="25312"/>
                    <a:pt x="434024" y="0"/>
                  </a:cubicBezTo>
                  <a:cubicBezTo>
                    <a:pt x="463938" y="26079"/>
                    <a:pt x="469307" y="64431"/>
                    <a:pt x="483881" y="97414"/>
                  </a:cubicBezTo>
                  <a:cubicBezTo>
                    <a:pt x="504591" y="144970"/>
                    <a:pt x="503824" y="145737"/>
                    <a:pt x="549847" y="128096"/>
                  </a:cubicBezTo>
                  <a:cubicBezTo>
                    <a:pt x="581295" y="116590"/>
                    <a:pt x="605073" y="123493"/>
                    <a:pt x="615812" y="147272"/>
                  </a:cubicBezTo>
                  <a:cubicBezTo>
                    <a:pt x="625783" y="170283"/>
                    <a:pt x="616579" y="192527"/>
                    <a:pt x="587431" y="210169"/>
                  </a:cubicBezTo>
                  <a:cubicBezTo>
                    <a:pt x="542943" y="237782"/>
                    <a:pt x="542176" y="243151"/>
                    <a:pt x="564420" y="287640"/>
                  </a:cubicBezTo>
                  <a:cubicBezTo>
                    <a:pt x="572858" y="303748"/>
                    <a:pt x="581295" y="304515"/>
                    <a:pt x="594335" y="296844"/>
                  </a:cubicBezTo>
                  <a:cubicBezTo>
                    <a:pt x="602005" y="292242"/>
                    <a:pt x="610443" y="289174"/>
                    <a:pt x="618113" y="285339"/>
                  </a:cubicBezTo>
                  <a:cubicBezTo>
                    <a:pt x="643425" y="273833"/>
                    <a:pt x="666437" y="273833"/>
                    <a:pt x="681010" y="300679"/>
                  </a:cubicBezTo>
                  <a:cubicBezTo>
                    <a:pt x="696351" y="327526"/>
                    <a:pt x="682544" y="346702"/>
                    <a:pt x="660300" y="362042"/>
                  </a:cubicBezTo>
                  <a:cubicBezTo>
                    <a:pt x="651096" y="368946"/>
                    <a:pt x="641124" y="375082"/>
                    <a:pt x="631153" y="380451"/>
                  </a:cubicBezTo>
                  <a:cubicBezTo>
                    <a:pt x="611210" y="390423"/>
                    <a:pt x="612744" y="404230"/>
                    <a:pt x="620414" y="421872"/>
                  </a:cubicBezTo>
                  <a:cubicBezTo>
                    <a:pt x="629619" y="441815"/>
                    <a:pt x="641891" y="439513"/>
                    <a:pt x="657232" y="431076"/>
                  </a:cubicBezTo>
                  <a:cubicBezTo>
                    <a:pt x="668738" y="424940"/>
                    <a:pt x="679476" y="418803"/>
                    <a:pt x="692516" y="416502"/>
                  </a:cubicBezTo>
                  <a:cubicBezTo>
                    <a:pt x="713226" y="412667"/>
                    <a:pt x="730868" y="419570"/>
                    <a:pt x="741606" y="437979"/>
                  </a:cubicBezTo>
                  <a:cubicBezTo>
                    <a:pt x="752345" y="457922"/>
                    <a:pt x="746209" y="474797"/>
                    <a:pt x="730868" y="489371"/>
                  </a:cubicBezTo>
                  <a:cubicBezTo>
                    <a:pt x="720896" y="499343"/>
                    <a:pt x="708624" y="507013"/>
                    <a:pt x="695584" y="512382"/>
                  </a:cubicBezTo>
                  <a:cubicBezTo>
                    <a:pt x="671039" y="523121"/>
                    <a:pt x="670272" y="539229"/>
                    <a:pt x="679476" y="562240"/>
                  </a:cubicBezTo>
                  <a:cubicBezTo>
                    <a:pt x="690215" y="588319"/>
                    <a:pt x="711692" y="612097"/>
                    <a:pt x="702487" y="643546"/>
                  </a:cubicBezTo>
                  <a:cubicBezTo>
                    <a:pt x="701720" y="665790"/>
                    <a:pt x="683311" y="668091"/>
                    <a:pt x="668738" y="674227"/>
                  </a:cubicBezTo>
                  <a:cubicBezTo>
                    <a:pt x="561352" y="719483"/>
                    <a:pt x="452432" y="762437"/>
                    <a:pt x="343513" y="806158"/>
                  </a:cubicBezTo>
                  <a:close/>
                </a:path>
              </a:pathLst>
            </a:custGeom>
            <a:solidFill>
              <a:schemeClr val="tx1"/>
            </a:solidFill>
            <a:ln w="766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A9C7DB2-6C22-4566-BCD3-AD31280B1D1E}"/>
                </a:ext>
              </a:extLst>
            </p:cNvPr>
            <p:cNvSpPr/>
            <p:nvPr/>
          </p:nvSpPr>
          <p:spPr>
            <a:xfrm>
              <a:off x="5148126" y="3476819"/>
              <a:ext cx="22374" cy="16780"/>
            </a:xfrm>
            <a:custGeom>
              <a:avLst/>
              <a:gdLst>
                <a:gd name="connsiteX0" fmla="*/ 0 w 30681"/>
                <a:gd name="connsiteY0" fmla="*/ 8506 h 23011"/>
                <a:gd name="connsiteX1" fmla="*/ 32216 w 30681"/>
                <a:gd name="connsiteY1" fmla="*/ 26915 h 23011"/>
                <a:gd name="connsiteX2" fmla="*/ 0 w 30681"/>
                <a:gd name="connsiteY2" fmla="*/ 8506 h 23011"/>
              </a:gdLst>
              <a:ahLst/>
              <a:cxnLst>
                <a:cxn ang="0">
                  <a:pos x="connsiteX0" y="connsiteY0"/>
                </a:cxn>
                <a:cxn ang="0">
                  <a:pos x="connsiteX1" y="connsiteY1"/>
                </a:cxn>
                <a:cxn ang="0">
                  <a:pos x="connsiteX2" y="connsiteY2"/>
                </a:cxn>
              </a:cxnLst>
              <a:rect l="l" t="t" r="r" b="b"/>
              <a:pathLst>
                <a:path w="30681" h="23011">
                  <a:moveTo>
                    <a:pt x="0" y="8506"/>
                  </a:moveTo>
                  <a:cubicBezTo>
                    <a:pt x="26846" y="-13738"/>
                    <a:pt x="26079" y="13108"/>
                    <a:pt x="32216" y="26915"/>
                  </a:cubicBezTo>
                  <a:cubicBezTo>
                    <a:pt x="13807" y="33052"/>
                    <a:pt x="12273" y="10807"/>
                    <a:pt x="0" y="8506"/>
                  </a:cubicBezTo>
                  <a:close/>
                </a:path>
              </a:pathLst>
            </a:custGeom>
            <a:solidFill>
              <a:srgbClr val="7D7D7D"/>
            </a:solidFill>
            <a:ln w="766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C072209-05E1-48D7-BC66-EEA7FC7C27C5}"/>
                </a:ext>
              </a:extLst>
            </p:cNvPr>
            <p:cNvSpPr/>
            <p:nvPr/>
          </p:nvSpPr>
          <p:spPr>
            <a:xfrm>
              <a:off x="5108413" y="3363531"/>
              <a:ext cx="16780" cy="16780"/>
            </a:xfrm>
            <a:custGeom>
              <a:avLst/>
              <a:gdLst>
                <a:gd name="connsiteX0" fmla="*/ 0 w 23011"/>
                <a:gd name="connsiteY0" fmla="*/ 2018 h 23011"/>
                <a:gd name="connsiteX1" fmla="*/ 24545 w 23011"/>
                <a:gd name="connsiteY1" fmla="*/ 28097 h 23011"/>
                <a:gd name="connsiteX2" fmla="*/ 0 w 23011"/>
                <a:gd name="connsiteY2" fmla="*/ 2018 h 23011"/>
              </a:gdLst>
              <a:ahLst/>
              <a:cxnLst>
                <a:cxn ang="0">
                  <a:pos x="connsiteX0" y="connsiteY0"/>
                </a:cxn>
                <a:cxn ang="0">
                  <a:pos x="connsiteX1" y="connsiteY1"/>
                </a:cxn>
                <a:cxn ang="0">
                  <a:pos x="connsiteX2" y="connsiteY2"/>
                </a:cxn>
              </a:cxnLst>
              <a:rect l="l" t="t" r="r" b="b"/>
              <a:pathLst>
                <a:path w="23011" h="23011">
                  <a:moveTo>
                    <a:pt x="0" y="2018"/>
                  </a:moveTo>
                  <a:cubicBezTo>
                    <a:pt x="28380" y="-7954"/>
                    <a:pt x="13807" y="21960"/>
                    <a:pt x="24545" y="28097"/>
                  </a:cubicBezTo>
                  <a:cubicBezTo>
                    <a:pt x="5369" y="30398"/>
                    <a:pt x="9204" y="10455"/>
                    <a:pt x="0" y="2018"/>
                  </a:cubicBezTo>
                  <a:close/>
                </a:path>
              </a:pathLst>
            </a:custGeom>
            <a:solidFill>
              <a:srgbClr val="7B7B7B"/>
            </a:solidFill>
            <a:ln w="7666" cap="flat">
              <a:noFill/>
              <a:prstDash val="solid"/>
              <a:miter/>
            </a:ln>
          </p:spPr>
          <p:txBody>
            <a:bodyPr rtlCol="0" anchor="ctr"/>
            <a:lstStyle/>
            <a:p>
              <a:endParaRPr lang="en-US"/>
            </a:p>
          </p:txBody>
        </p:sp>
      </p:grpSp>
      <p:sp>
        <p:nvSpPr>
          <p:cNvPr id="83" name="TextBox 82">
            <a:extLst>
              <a:ext uri="{FF2B5EF4-FFF2-40B4-BE49-F238E27FC236}">
                <a16:creationId xmlns:a16="http://schemas.microsoft.com/office/drawing/2014/main" id="{192F82DD-7294-49BE-89C6-9D1DF28DAF81}"/>
              </a:ext>
            </a:extLst>
          </p:cNvPr>
          <p:cNvSpPr txBox="1"/>
          <p:nvPr/>
        </p:nvSpPr>
        <p:spPr>
          <a:xfrm>
            <a:off x="6511213" y="2767304"/>
            <a:ext cx="3131440" cy="830997"/>
          </a:xfrm>
          <a:prstGeom prst="rect">
            <a:avLst/>
          </a:prstGeom>
          <a:noFill/>
        </p:spPr>
        <p:txBody>
          <a:bodyPr wrap="square" rtlCol="0" anchor="ctr">
            <a:spAutoFit/>
          </a:bodyPr>
          <a:lstStyle/>
          <a:p>
            <a:r>
              <a:rPr lang="en-US" altLang="ko-KR" sz="4800" dirty="0">
                <a:solidFill>
                  <a:schemeClr val="bg1"/>
                </a:solidFill>
                <a:cs typeface="Arial" pitchFamily="34" charset="0"/>
              </a:rPr>
              <a:t>PROTOTYPE</a:t>
            </a:r>
            <a:endParaRPr lang="ko-KR" altLang="en-US" sz="4800" dirty="0">
              <a:solidFill>
                <a:schemeClr val="bg1"/>
              </a:solidFill>
              <a:cs typeface="Arial" pitchFamily="34" charset="0"/>
            </a:endParaRPr>
          </a:p>
        </p:txBody>
      </p:sp>
      <p:sp>
        <p:nvSpPr>
          <p:cNvPr id="84" name="TextBox 83">
            <a:extLst>
              <a:ext uri="{FF2B5EF4-FFF2-40B4-BE49-F238E27FC236}">
                <a16:creationId xmlns:a16="http://schemas.microsoft.com/office/drawing/2014/main" id="{E37CBE3A-3C0E-4B34-B588-3C4C38BE56E6}"/>
              </a:ext>
            </a:extLst>
          </p:cNvPr>
          <p:cNvSpPr txBox="1"/>
          <p:nvPr/>
        </p:nvSpPr>
        <p:spPr>
          <a:xfrm>
            <a:off x="6134439" y="3536039"/>
            <a:ext cx="4257905" cy="379656"/>
          </a:xfrm>
          <a:prstGeom prst="rect">
            <a:avLst/>
          </a:prstGeom>
          <a:noFill/>
        </p:spPr>
        <p:txBody>
          <a:bodyPr wrap="square" rtlCol="0" anchor="ctr">
            <a:spAutoFit/>
          </a:bodyPr>
          <a:lstStyle/>
          <a:p>
            <a:r>
              <a:rPr lang="en-US" altLang="ko-KR" sz="1867" dirty="0">
                <a:solidFill>
                  <a:schemeClr val="bg1"/>
                </a:solidFill>
                <a:cs typeface="Arial" pitchFamily="34" charset="0"/>
              </a:rPr>
              <a:t>Prototype In Software Development</a:t>
            </a:r>
            <a:endParaRPr lang="ko-KR" altLang="en-US" sz="1867" dirty="0">
              <a:solidFill>
                <a:schemeClr val="bg1"/>
              </a:solidFill>
              <a:cs typeface="Arial" pitchFamily="34" charset="0"/>
            </a:endParaRPr>
          </a:p>
        </p:txBody>
      </p:sp>
      <p:grpSp>
        <p:nvGrpSpPr>
          <p:cNvPr id="42" name="Group 41">
            <a:extLst>
              <a:ext uri="{FF2B5EF4-FFF2-40B4-BE49-F238E27FC236}">
                <a16:creationId xmlns:a16="http://schemas.microsoft.com/office/drawing/2014/main" id="{D30B9882-5135-4A3D-B223-5FD20CE901E9}"/>
              </a:ext>
            </a:extLst>
          </p:cNvPr>
          <p:cNvGrpSpPr/>
          <p:nvPr/>
        </p:nvGrpSpPr>
        <p:grpSpPr>
          <a:xfrm>
            <a:off x="-30456" y="6705945"/>
            <a:ext cx="12240040" cy="170806"/>
            <a:chOff x="-48040" y="6512575"/>
            <a:chExt cx="12240040" cy="364176"/>
          </a:xfrm>
        </p:grpSpPr>
        <p:sp>
          <p:nvSpPr>
            <p:cNvPr id="43" name="Rectangle 42">
              <a:extLst>
                <a:ext uri="{FF2B5EF4-FFF2-40B4-BE49-F238E27FC236}">
                  <a16:creationId xmlns:a16="http://schemas.microsoft.com/office/drawing/2014/main" id="{377057A5-6B94-4468-8A77-E9D9B200A0F8}"/>
                </a:ext>
              </a:extLst>
            </p:cNvPr>
            <p:cNvSpPr/>
            <p:nvPr/>
          </p:nvSpPr>
          <p:spPr>
            <a:xfrm>
              <a:off x="-17584" y="6512575"/>
              <a:ext cx="12192000" cy="36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796A7D24-6AA7-49C2-AEF2-06A05932F3D7}"/>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6B526AA9-99A2-445F-BD54-3503121CAB1F}"/>
              </a:ext>
            </a:extLst>
          </p:cNvPr>
          <p:cNvGrpSpPr/>
          <p:nvPr/>
        </p:nvGrpSpPr>
        <p:grpSpPr>
          <a:xfrm>
            <a:off x="-29817" y="0"/>
            <a:ext cx="12240040" cy="170806"/>
            <a:chOff x="-77857" y="6512575"/>
            <a:chExt cx="12240040" cy="364176"/>
          </a:xfrm>
        </p:grpSpPr>
        <p:sp>
          <p:nvSpPr>
            <p:cNvPr id="46" name="Rectangle 45">
              <a:extLst>
                <a:ext uri="{FF2B5EF4-FFF2-40B4-BE49-F238E27FC236}">
                  <a16:creationId xmlns:a16="http://schemas.microsoft.com/office/drawing/2014/main" id="{2FF9293C-2E44-4604-9894-4D08F59840B9}"/>
                </a:ext>
              </a:extLst>
            </p:cNvPr>
            <p:cNvSpPr/>
            <p:nvPr/>
          </p:nvSpPr>
          <p:spPr>
            <a:xfrm>
              <a:off x="-48040" y="6512575"/>
              <a:ext cx="12192000" cy="36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98ABDF80-18E0-418E-963B-27743DFEB09F}"/>
                </a:ext>
              </a:extLst>
            </p:cNvPr>
            <p:cNvSpPr/>
            <p:nvPr/>
          </p:nvSpPr>
          <p:spPr>
            <a:xfrm>
              <a:off x="-77857" y="6512575"/>
              <a:ext cx="12240040" cy="347676"/>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21C6F80F-0E17-254D-BFA6-5CB92BD4062C}"/>
              </a:ext>
            </a:extLst>
          </p:cNvPr>
          <p:cNvSpPr txBox="1"/>
          <p:nvPr/>
        </p:nvSpPr>
        <p:spPr>
          <a:xfrm>
            <a:off x="0" y="6298800"/>
            <a:ext cx="4346511" cy="369332"/>
          </a:xfrm>
          <a:prstGeom prst="rect">
            <a:avLst/>
          </a:prstGeom>
          <a:noFill/>
        </p:spPr>
        <p:txBody>
          <a:bodyPr wrap="none" rtlCol="0">
            <a:spAutoFit/>
          </a:bodyPr>
          <a:lstStyle/>
          <a:p>
            <a:r>
              <a:rPr lang="en-US" dirty="0"/>
              <a:t>(Background)Photo by UX Store on </a:t>
            </a:r>
            <a:r>
              <a:rPr lang="en-US" dirty="0" err="1"/>
              <a:t>Unsplash</a:t>
            </a:r>
            <a:endParaRPr lang="en-US" dirty="0"/>
          </a:p>
        </p:txBody>
      </p:sp>
    </p:spTree>
    <p:extLst>
      <p:ext uri="{BB962C8B-B14F-4D97-AF65-F5344CB8AC3E}">
        <p14:creationId xmlns:p14="http://schemas.microsoft.com/office/powerpoint/2010/main" val="258860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03AB7A-26AF-4615-A207-7B83ABF69861}"/>
              </a:ext>
            </a:extLst>
          </p:cNvPr>
          <p:cNvSpPr>
            <a:spLocks noGrp="1"/>
          </p:cNvSpPr>
          <p:nvPr>
            <p:ph type="body" sz="quarter" idx="10"/>
          </p:nvPr>
        </p:nvSpPr>
        <p:spPr/>
        <p:txBody>
          <a:bodyPr/>
          <a:lstStyle/>
          <a:p>
            <a:r>
              <a:rPr lang="en-US" sz="4400" dirty="0"/>
              <a:t>Evolutionary Prototype</a:t>
            </a:r>
          </a:p>
        </p:txBody>
      </p:sp>
      <p:sp>
        <p:nvSpPr>
          <p:cNvPr id="39" name="Graphic 5">
            <a:extLst>
              <a:ext uri="{FF2B5EF4-FFF2-40B4-BE49-F238E27FC236}">
                <a16:creationId xmlns:a16="http://schemas.microsoft.com/office/drawing/2014/main" id="{9FD9FF7C-B898-8243-88EC-3241D9FE4CBA}"/>
              </a:ext>
            </a:extLst>
          </p:cNvPr>
          <p:cNvSpPr/>
          <p:nvPr/>
        </p:nvSpPr>
        <p:spPr>
          <a:xfrm>
            <a:off x="8978400" y="2583436"/>
            <a:ext cx="2466158" cy="3077568"/>
          </a:xfrm>
          <a:custGeom>
            <a:avLst/>
            <a:gdLst>
              <a:gd name="connsiteX0" fmla="*/ 0 w 5488226"/>
              <a:gd name="connsiteY0" fmla="*/ 2923156 h 6848868"/>
              <a:gd name="connsiteX1" fmla="*/ 728720 w 5488226"/>
              <a:gd name="connsiteY1" fmla="*/ 2905806 h 6848868"/>
              <a:gd name="connsiteX2" fmla="*/ 762507 w 5488226"/>
              <a:gd name="connsiteY2" fmla="*/ 2881150 h 6848868"/>
              <a:gd name="connsiteX3" fmla="*/ 855652 w 5488226"/>
              <a:gd name="connsiteY3" fmla="*/ 2750565 h 6848868"/>
              <a:gd name="connsiteX4" fmla="*/ 940578 w 5488226"/>
              <a:gd name="connsiteY4" fmla="*/ 2684816 h 6848868"/>
              <a:gd name="connsiteX5" fmla="*/ 1013632 w 5488226"/>
              <a:gd name="connsiteY5" fmla="*/ 2529575 h 6848868"/>
              <a:gd name="connsiteX6" fmla="*/ 778945 w 5488226"/>
              <a:gd name="connsiteY6" fmla="*/ 449345 h 6848868"/>
              <a:gd name="connsiteX7" fmla="*/ 811819 w 5488226"/>
              <a:gd name="connsiteY7" fmla="*/ 392728 h 6848868"/>
              <a:gd name="connsiteX8" fmla="*/ 911356 w 5488226"/>
              <a:gd name="connsiteY8" fmla="*/ 363506 h 6848868"/>
              <a:gd name="connsiteX9" fmla="*/ 1018198 w 5488226"/>
              <a:gd name="connsiteY9" fmla="*/ 427429 h 6848868"/>
              <a:gd name="connsiteX10" fmla="*/ 1110430 w 5488226"/>
              <a:gd name="connsiteY10" fmla="*/ 764393 h 6848868"/>
              <a:gd name="connsiteX11" fmla="*/ 1444655 w 5488226"/>
              <a:gd name="connsiteY11" fmla="*/ 2230964 h 6848868"/>
              <a:gd name="connsiteX12" fmla="*/ 1486661 w 5488226"/>
              <a:gd name="connsiteY12" fmla="*/ 2434603 h 6848868"/>
              <a:gd name="connsiteX13" fmla="*/ 1460179 w 5488226"/>
              <a:gd name="connsiteY13" fmla="*/ 2470218 h 6848868"/>
              <a:gd name="connsiteX14" fmla="*/ 1391690 w 5488226"/>
              <a:gd name="connsiteY14" fmla="*/ 2486655 h 6848868"/>
              <a:gd name="connsiteX15" fmla="*/ 1367947 w 5488226"/>
              <a:gd name="connsiteY15" fmla="*/ 2496700 h 6848868"/>
              <a:gd name="connsiteX16" fmla="*/ 1218185 w 5488226"/>
              <a:gd name="connsiteY16" fmla="*/ 2424559 h 6848868"/>
              <a:gd name="connsiteX17" fmla="*/ 1178005 w 5488226"/>
              <a:gd name="connsiteY17" fmla="*/ 2287581 h 6848868"/>
              <a:gd name="connsiteX18" fmla="*/ 1172526 w 5488226"/>
              <a:gd name="connsiteY18" fmla="*/ 2338719 h 6848868"/>
              <a:gd name="connsiteX19" fmla="*/ 1181658 w 5488226"/>
              <a:gd name="connsiteY19" fmla="*/ 2572494 h 6848868"/>
              <a:gd name="connsiteX20" fmla="*/ 1216359 w 5488226"/>
              <a:gd name="connsiteY20" fmla="*/ 2639157 h 6848868"/>
              <a:gd name="connsiteX21" fmla="*/ 1430957 w 5488226"/>
              <a:gd name="connsiteY21" fmla="*/ 2817227 h 6848868"/>
              <a:gd name="connsiteX22" fmla="*/ 1760616 w 5488226"/>
              <a:gd name="connsiteY22" fmla="*/ 2932288 h 6848868"/>
              <a:gd name="connsiteX23" fmla="*/ 1839149 w 5488226"/>
              <a:gd name="connsiteY23" fmla="*/ 2860147 h 6848868"/>
              <a:gd name="connsiteX24" fmla="*/ 1941426 w 5488226"/>
              <a:gd name="connsiteY24" fmla="*/ 2772481 h 6848868"/>
              <a:gd name="connsiteX25" fmla="*/ 2389798 w 5488226"/>
              <a:gd name="connsiteY25" fmla="*/ 2809008 h 6848868"/>
              <a:gd name="connsiteX26" fmla="*/ 2515818 w 5488226"/>
              <a:gd name="connsiteY26" fmla="*/ 2815401 h 6848868"/>
              <a:gd name="connsiteX27" fmla="*/ 2429978 w 5488226"/>
              <a:gd name="connsiteY27" fmla="*/ 2739607 h 6848868"/>
              <a:gd name="connsiteX28" fmla="*/ 2300306 w 5488226"/>
              <a:gd name="connsiteY28" fmla="*/ 2731388 h 6848868"/>
              <a:gd name="connsiteX29" fmla="*/ 2238210 w 5488226"/>
              <a:gd name="connsiteY29" fmla="*/ 2703992 h 6848868"/>
              <a:gd name="connsiteX30" fmla="*/ 2273824 w 5488226"/>
              <a:gd name="connsiteY30" fmla="*/ 2638243 h 6848868"/>
              <a:gd name="connsiteX31" fmla="*/ 2456461 w 5488226"/>
              <a:gd name="connsiteY31" fmla="*/ 2547838 h 6848868"/>
              <a:gd name="connsiteX32" fmla="*/ 2620834 w 5488226"/>
              <a:gd name="connsiteY32" fmla="*/ 2574321 h 6848868"/>
              <a:gd name="connsiteX33" fmla="*/ 2688409 w 5488226"/>
              <a:gd name="connsiteY33" fmla="*/ 2631851 h 6848868"/>
              <a:gd name="connsiteX34" fmla="*/ 3162351 w 5488226"/>
              <a:gd name="connsiteY34" fmla="*/ 2792571 h 6848868"/>
              <a:gd name="connsiteX35" fmla="*/ 3594286 w 5488226"/>
              <a:gd name="connsiteY35" fmla="*/ 2724082 h 6848868"/>
              <a:gd name="connsiteX36" fmla="*/ 3660035 w 5488226"/>
              <a:gd name="connsiteY36" fmla="*/ 2642809 h 6848868"/>
              <a:gd name="connsiteX37" fmla="*/ 3699302 w 5488226"/>
              <a:gd name="connsiteY37" fmla="*/ 2224572 h 6848868"/>
              <a:gd name="connsiteX38" fmla="*/ 3751353 w 5488226"/>
              <a:gd name="connsiteY38" fmla="*/ 1861125 h 6848868"/>
              <a:gd name="connsiteX39" fmla="*/ 3870980 w 5488226"/>
              <a:gd name="connsiteY39" fmla="*/ 1579865 h 6848868"/>
              <a:gd name="connsiteX40" fmla="*/ 3887418 w 5488226"/>
              <a:gd name="connsiteY40" fmla="*/ 1504071 h 6848868"/>
              <a:gd name="connsiteX41" fmla="*/ 3896549 w 5488226"/>
              <a:gd name="connsiteY41" fmla="*/ 1368006 h 6848868"/>
              <a:gd name="connsiteX42" fmla="*/ 3907507 w 5488226"/>
              <a:gd name="connsiteY42" fmla="*/ 1253859 h 6848868"/>
              <a:gd name="connsiteX43" fmla="*/ 3850890 w 5488226"/>
              <a:gd name="connsiteY43" fmla="*/ 1212765 h 6848868"/>
              <a:gd name="connsiteX44" fmla="*/ 3686517 w 5488226"/>
              <a:gd name="connsiteY44" fmla="*/ 1269383 h 6848868"/>
              <a:gd name="connsiteX45" fmla="*/ 3511186 w 5488226"/>
              <a:gd name="connsiteY45" fmla="*/ 1151582 h 6848868"/>
              <a:gd name="connsiteX46" fmla="*/ 3465527 w 5488226"/>
              <a:gd name="connsiteY46" fmla="*/ 1105923 h 6848868"/>
              <a:gd name="connsiteX47" fmla="*/ 3473746 w 5488226"/>
              <a:gd name="connsiteY47" fmla="*/ 1073049 h 6848868"/>
              <a:gd name="connsiteX48" fmla="*/ 3435392 w 5488226"/>
              <a:gd name="connsiteY48" fmla="*/ 1044740 h 6848868"/>
              <a:gd name="connsiteX49" fmla="*/ 3394299 w 5488226"/>
              <a:gd name="connsiteY49" fmla="*/ 965293 h 6848868"/>
              <a:gd name="connsiteX50" fmla="*/ 3324897 w 5488226"/>
              <a:gd name="connsiteY50" fmla="*/ 926026 h 6848868"/>
              <a:gd name="connsiteX51" fmla="*/ 3297502 w 5488226"/>
              <a:gd name="connsiteY51" fmla="*/ 641113 h 6848868"/>
              <a:gd name="connsiteX52" fmla="*/ 3249103 w 5488226"/>
              <a:gd name="connsiteY52" fmla="*/ 506875 h 6848868"/>
              <a:gd name="connsiteX53" fmla="*/ 3162351 w 5488226"/>
              <a:gd name="connsiteY53" fmla="*/ 342503 h 6848868"/>
              <a:gd name="connsiteX54" fmla="*/ 3164177 w 5488226"/>
              <a:gd name="connsiteY54" fmla="*/ 308715 h 6848868"/>
              <a:gd name="connsiteX55" fmla="*/ 3365990 w 5488226"/>
              <a:gd name="connsiteY55" fmla="*/ 158953 h 6848868"/>
              <a:gd name="connsiteX56" fmla="*/ 3672820 w 5488226"/>
              <a:gd name="connsiteY56" fmla="*/ 19236 h 6848868"/>
              <a:gd name="connsiteX57" fmla="*/ 3963212 w 5488226"/>
              <a:gd name="connsiteY57" fmla="*/ 16496 h 6848868"/>
              <a:gd name="connsiteX58" fmla="*/ 4154067 w 5488226"/>
              <a:gd name="connsiteY58" fmla="*/ 163519 h 6848868"/>
              <a:gd name="connsiteX59" fmla="*/ 4265475 w 5488226"/>
              <a:gd name="connsiteY59" fmla="*/ 808226 h 6848868"/>
              <a:gd name="connsiteX60" fmla="*/ 4295610 w 5488226"/>
              <a:gd name="connsiteY60" fmla="*/ 912328 h 6848868"/>
              <a:gd name="connsiteX61" fmla="*/ 4403366 w 5488226"/>
              <a:gd name="connsiteY61" fmla="*/ 1040174 h 6848868"/>
              <a:gd name="connsiteX62" fmla="*/ 4584176 w 5488226"/>
              <a:gd name="connsiteY62" fmla="*/ 1172585 h 6848868"/>
              <a:gd name="connsiteX63" fmla="*/ 4783249 w 5488226"/>
              <a:gd name="connsiteY63" fmla="*/ 1368920 h 6848868"/>
              <a:gd name="connsiteX64" fmla="*/ 4929359 w 5488226"/>
              <a:gd name="connsiteY64" fmla="*/ 1882128 h 6848868"/>
              <a:gd name="connsiteX65" fmla="*/ 4924793 w 5488226"/>
              <a:gd name="connsiteY65" fmla="*/ 3042783 h 6848868"/>
              <a:gd name="connsiteX66" fmla="*/ 4866349 w 5488226"/>
              <a:gd name="connsiteY66" fmla="*/ 3249162 h 6848868"/>
              <a:gd name="connsiteX67" fmla="*/ 4866349 w 5488226"/>
              <a:gd name="connsiteY67" fmla="*/ 3381574 h 6848868"/>
              <a:gd name="connsiteX68" fmla="*/ 4916574 w 5488226"/>
              <a:gd name="connsiteY68" fmla="*/ 3705754 h 6848868"/>
              <a:gd name="connsiteX69" fmla="*/ 4672755 w 5488226"/>
              <a:gd name="connsiteY69" fmla="*/ 4377856 h 6848868"/>
              <a:gd name="connsiteX70" fmla="*/ 4661796 w 5488226"/>
              <a:gd name="connsiteY70" fmla="*/ 4392467 h 6848868"/>
              <a:gd name="connsiteX71" fmla="*/ 4659970 w 5488226"/>
              <a:gd name="connsiteY71" fmla="*/ 4399772 h 6848868"/>
              <a:gd name="connsiteX72" fmla="*/ 4837127 w 5488226"/>
              <a:gd name="connsiteY72" fmla="*/ 4344981 h 6848868"/>
              <a:gd name="connsiteX73" fmla="*/ 4923880 w 5488226"/>
              <a:gd name="connsiteY73" fmla="*/ 4102075 h 6848868"/>
              <a:gd name="connsiteX74" fmla="*/ 4985063 w 5488226"/>
              <a:gd name="connsiteY74" fmla="*/ 3611696 h 6848868"/>
              <a:gd name="connsiteX75" fmla="*/ 5177744 w 5488226"/>
              <a:gd name="connsiteY75" fmla="*/ 2236443 h 6848868"/>
              <a:gd name="connsiteX76" fmla="*/ 5193268 w 5488226"/>
              <a:gd name="connsiteY76" fmla="*/ 2163388 h 6848868"/>
              <a:gd name="connsiteX77" fmla="*/ 5244406 w 5488226"/>
              <a:gd name="connsiteY77" fmla="*/ 2146951 h 6848868"/>
              <a:gd name="connsiteX78" fmla="*/ 5292805 w 5488226"/>
              <a:gd name="connsiteY78" fmla="*/ 2299453 h 6848868"/>
              <a:gd name="connsiteX79" fmla="*/ 5259931 w 5488226"/>
              <a:gd name="connsiteY79" fmla="*/ 2466565 h 6848868"/>
              <a:gd name="connsiteX80" fmla="*/ 5199661 w 5488226"/>
              <a:gd name="connsiteY80" fmla="*/ 3017214 h 6848868"/>
              <a:gd name="connsiteX81" fmla="*/ 5108343 w 5488226"/>
              <a:gd name="connsiteY81" fmla="*/ 3926744 h 6848868"/>
              <a:gd name="connsiteX82" fmla="*/ 4913834 w 5488226"/>
              <a:gd name="connsiteY82" fmla="*/ 4479219 h 6848868"/>
              <a:gd name="connsiteX83" fmla="*/ 4763159 w 5488226"/>
              <a:gd name="connsiteY83" fmla="*/ 4565972 h 6848868"/>
              <a:gd name="connsiteX84" fmla="*/ 4321179 w 5488226"/>
              <a:gd name="connsiteY84" fmla="*/ 4571450 h 6848868"/>
              <a:gd name="connsiteX85" fmla="*/ 4283739 w 5488226"/>
              <a:gd name="connsiteY85" fmla="*/ 4603412 h 6848868"/>
              <a:gd name="connsiteX86" fmla="*/ 4270954 w 5488226"/>
              <a:gd name="connsiteY86" fmla="*/ 4814357 h 6848868"/>
              <a:gd name="connsiteX87" fmla="*/ 4286478 w 5488226"/>
              <a:gd name="connsiteY87" fmla="*/ 5606086 h 6848868"/>
              <a:gd name="connsiteX88" fmla="*/ 4373231 w 5488226"/>
              <a:gd name="connsiteY88" fmla="*/ 6290060 h 6848868"/>
              <a:gd name="connsiteX89" fmla="*/ 4391494 w 5488226"/>
              <a:gd name="connsiteY89" fmla="*/ 6350330 h 6848868"/>
              <a:gd name="connsiteX90" fmla="*/ 4511121 w 5488226"/>
              <a:gd name="connsiteY90" fmla="*/ 6460825 h 6848868"/>
              <a:gd name="connsiteX91" fmla="*/ 4850825 w 5488226"/>
              <a:gd name="connsiteY91" fmla="*/ 6521095 h 6848868"/>
              <a:gd name="connsiteX92" fmla="*/ 5448046 w 5488226"/>
              <a:gd name="connsiteY92" fmla="*/ 6618806 h 6848868"/>
              <a:gd name="connsiteX93" fmla="*/ 5490053 w 5488226"/>
              <a:gd name="connsiteY93" fmla="*/ 6669944 h 6848868"/>
              <a:gd name="connsiteX94" fmla="*/ 5481834 w 5488226"/>
              <a:gd name="connsiteY94" fmla="*/ 6773134 h 6848868"/>
              <a:gd name="connsiteX95" fmla="*/ 5379557 w 5488226"/>
              <a:gd name="connsiteY95" fmla="*/ 6855320 h 6848868"/>
              <a:gd name="connsiteX96" fmla="*/ 5276368 w 5488226"/>
              <a:gd name="connsiteY96" fmla="*/ 6785918 h 6848868"/>
              <a:gd name="connsiteX97" fmla="*/ 5263584 w 5488226"/>
              <a:gd name="connsiteY97" fmla="*/ 6751217 h 6848868"/>
              <a:gd name="connsiteX98" fmla="*/ 5158568 w 5488226"/>
              <a:gd name="connsiteY98" fmla="*/ 6672684 h 6848868"/>
              <a:gd name="connsiteX99" fmla="*/ 4571391 w 5488226"/>
              <a:gd name="connsiteY99" fmla="*/ 6608761 h 6848868"/>
              <a:gd name="connsiteX100" fmla="*/ 4306568 w 5488226"/>
              <a:gd name="connsiteY100" fmla="*/ 6655333 h 6848868"/>
              <a:gd name="connsiteX101" fmla="*/ 3938556 w 5488226"/>
              <a:gd name="connsiteY101" fmla="*/ 6711950 h 6848868"/>
              <a:gd name="connsiteX102" fmla="*/ 3681038 w 5488226"/>
              <a:gd name="connsiteY102" fmla="*/ 6676336 h 6848868"/>
              <a:gd name="connsiteX103" fmla="*/ 3514839 w 5488226"/>
              <a:gd name="connsiteY103" fmla="*/ 6679989 h 6848868"/>
              <a:gd name="connsiteX104" fmla="*/ 3355945 w 5488226"/>
              <a:gd name="connsiteY104" fmla="*/ 6817879 h 6848868"/>
              <a:gd name="connsiteX105" fmla="*/ 3305720 w 5488226"/>
              <a:gd name="connsiteY105" fmla="*/ 6854407 h 6848868"/>
              <a:gd name="connsiteX106" fmla="*/ 3172396 w 5488226"/>
              <a:gd name="connsiteY106" fmla="*/ 6854407 h 6848868"/>
              <a:gd name="connsiteX107" fmla="*/ 3148653 w 5488226"/>
              <a:gd name="connsiteY107" fmla="*/ 6675423 h 6848868"/>
              <a:gd name="connsiteX108" fmla="*/ 3182441 w 5488226"/>
              <a:gd name="connsiteY108" fmla="*/ 6642548 h 6848868"/>
              <a:gd name="connsiteX109" fmla="*/ 3534929 w 5488226"/>
              <a:gd name="connsiteY109" fmla="*/ 6568581 h 6848868"/>
              <a:gd name="connsiteX110" fmla="*/ 3681038 w 5488226"/>
              <a:gd name="connsiteY110" fmla="*/ 6541185 h 6848868"/>
              <a:gd name="connsiteX111" fmla="*/ 3881025 w 5488226"/>
              <a:gd name="connsiteY111" fmla="*/ 6418818 h 6848868"/>
              <a:gd name="connsiteX112" fmla="*/ 4001565 w 5488226"/>
              <a:gd name="connsiteY112" fmla="*/ 6098292 h 6848868"/>
              <a:gd name="connsiteX113" fmla="*/ 4012523 w 5488226"/>
              <a:gd name="connsiteY113" fmla="*/ 5457237 h 6848868"/>
              <a:gd name="connsiteX114" fmla="*/ 3965038 w 5488226"/>
              <a:gd name="connsiteY114" fmla="*/ 5028955 h 6848868"/>
              <a:gd name="connsiteX115" fmla="*/ 3973257 w 5488226"/>
              <a:gd name="connsiteY115" fmla="*/ 4647245 h 6848868"/>
              <a:gd name="connsiteX116" fmla="*/ 3924858 w 5488226"/>
              <a:gd name="connsiteY116" fmla="*/ 4580582 h 6848868"/>
              <a:gd name="connsiteX117" fmla="*/ 3781488 w 5488226"/>
              <a:gd name="connsiteY117" fmla="*/ 4566885 h 6848868"/>
              <a:gd name="connsiteX118" fmla="*/ 3264627 w 5488226"/>
              <a:gd name="connsiteY118" fmla="*/ 4573277 h 6848868"/>
              <a:gd name="connsiteX119" fmla="*/ 3199791 w 5488226"/>
              <a:gd name="connsiteY119" fmla="*/ 4627155 h 6848868"/>
              <a:gd name="connsiteX120" fmla="*/ 3195225 w 5488226"/>
              <a:gd name="connsiteY120" fmla="*/ 4797007 h 6848868"/>
              <a:gd name="connsiteX121" fmla="*/ 3557759 w 5488226"/>
              <a:gd name="connsiteY121" fmla="*/ 5982317 h 6848868"/>
              <a:gd name="connsiteX122" fmla="*/ 3530363 w 5488226"/>
              <a:gd name="connsiteY122" fmla="*/ 6014279 h 6848868"/>
              <a:gd name="connsiteX123" fmla="*/ 3559585 w 5488226"/>
              <a:gd name="connsiteY123" fmla="*/ 6489134 h 6848868"/>
              <a:gd name="connsiteX124" fmla="*/ 3529450 w 5488226"/>
              <a:gd name="connsiteY124" fmla="*/ 6528400 h 6848868"/>
              <a:gd name="connsiteX125" fmla="*/ 3387907 w 5488226"/>
              <a:gd name="connsiteY125" fmla="*/ 6583191 h 6848868"/>
              <a:gd name="connsiteX126" fmla="*/ 3314852 w 5488226"/>
              <a:gd name="connsiteY126" fmla="*/ 6503745 h 6848868"/>
              <a:gd name="connsiteX127" fmla="*/ 3160524 w 5488226"/>
              <a:gd name="connsiteY127" fmla="*/ 6648941 h 6848868"/>
              <a:gd name="connsiteX128" fmla="*/ 2778814 w 5488226"/>
              <a:gd name="connsiteY128" fmla="*/ 6734780 h 6848868"/>
              <a:gd name="connsiteX129" fmla="*/ 2760550 w 5488226"/>
              <a:gd name="connsiteY129" fmla="*/ 6736606 h 6848868"/>
              <a:gd name="connsiteX130" fmla="*/ 2657361 w 5488226"/>
              <a:gd name="connsiteY130" fmla="*/ 6693687 h 6848868"/>
              <a:gd name="connsiteX131" fmla="*/ 2711239 w 5488226"/>
              <a:gd name="connsiteY131" fmla="*/ 6566754 h 6848868"/>
              <a:gd name="connsiteX132" fmla="*/ 2881090 w 5488226"/>
              <a:gd name="connsiteY132" fmla="*/ 6452606 h 6848868"/>
              <a:gd name="connsiteX133" fmla="*/ 3061900 w 5488226"/>
              <a:gd name="connsiteY133" fmla="*/ 6277275 h 6848868"/>
              <a:gd name="connsiteX134" fmla="*/ 3055508 w 5488226"/>
              <a:gd name="connsiteY134" fmla="*/ 6127514 h 6848868"/>
              <a:gd name="connsiteX135" fmla="*/ 2950492 w 5488226"/>
              <a:gd name="connsiteY135" fmla="*/ 6104684 h 6848868"/>
              <a:gd name="connsiteX136" fmla="*/ 2763290 w 5488226"/>
              <a:gd name="connsiteY136" fmla="*/ 6059938 h 6848868"/>
              <a:gd name="connsiteX137" fmla="*/ 2690235 w 5488226"/>
              <a:gd name="connsiteY137" fmla="*/ 5968620 h 6848868"/>
              <a:gd name="connsiteX138" fmla="*/ 2545952 w 5488226"/>
              <a:gd name="connsiteY138" fmla="*/ 5190588 h 6848868"/>
              <a:gd name="connsiteX139" fmla="*/ 2534994 w 5488226"/>
              <a:gd name="connsiteY139" fmla="*/ 5139450 h 6848868"/>
              <a:gd name="connsiteX140" fmla="*/ 2517644 w 5488226"/>
              <a:gd name="connsiteY140" fmla="*/ 5186022 h 6848868"/>
              <a:gd name="connsiteX141" fmla="*/ 2447329 w 5488226"/>
              <a:gd name="connsiteY141" fmla="*/ 5436234 h 6848868"/>
              <a:gd name="connsiteX142" fmla="*/ 2290262 w 5488226"/>
              <a:gd name="connsiteY142" fmla="*/ 5912002 h 6848868"/>
              <a:gd name="connsiteX143" fmla="*/ 2254647 w 5488226"/>
              <a:gd name="connsiteY143" fmla="*/ 6116555 h 6848868"/>
              <a:gd name="connsiteX144" fmla="*/ 2242776 w 5488226"/>
              <a:gd name="connsiteY144" fmla="*/ 6269057 h 6848868"/>
              <a:gd name="connsiteX145" fmla="*/ 2215381 w 5488226"/>
              <a:gd name="connsiteY145" fmla="*/ 6490047 h 6848868"/>
              <a:gd name="connsiteX146" fmla="*/ 2171548 w 5488226"/>
              <a:gd name="connsiteY146" fmla="*/ 6580452 h 6848868"/>
              <a:gd name="connsiteX147" fmla="*/ 1988911 w 5488226"/>
              <a:gd name="connsiteY147" fmla="*/ 6570407 h 6848868"/>
              <a:gd name="connsiteX148" fmla="*/ 1961516 w 5488226"/>
              <a:gd name="connsiteY148" fmla="*/ 6458086 h 6848868"/>
              <a:gd name="connsiteX149" fmla="*/ 1792577 w 5488226"/>
              <a:gd name="connsiteY149" fmla="*/ 6552143 h 6848868"/>
              <a:gd name="connsiteX150" fmla="*/ 992629 w 5488226"/>
              <a:gd name="connsiteY150" fmla="*/ 6564928 h 6848868"/>
              <a:gd name="connsiteX151" fmla="*/ 942404 w 5488226"/>
              <a:gd name="connsiteY151" fmla="*/ 6557622 h 6848868"/>
              <a:gd name="connsiteX152" fmla="*/ 1041028 w 5488226"/>
              <a:gd name="connsiteY152" fmla="*/ 6406034 h 6848868"/>
              <a:gd name="connsiteX153" fmla="*/ 1212706 w 5488226"/>
              <a:gd name="connsiteY153" fmla="*/ 6323848 h 6848868"/>
              <a:gd name="connsiteX154" fmla="*/ 1384385 w 5488226"/>
              <a:gd name="connsiteY154" fmla="*/ 6241661 h 6848868"/>
              <a:gd name="connsiteX155" fmla="*/ 1562455 w 5488226"/>
              <a:gd name="connsiteY155" fmla="*/ 6148517 h 6848868"/>
              <a:gd name="connsiteX156" fmla="*/ 1611767 w 5488226"/>
              <a:gd name="connsiteY156" fmla="*/ 6084594 h 6848868"/>
              <a:gd name="connsiteX157" fmla="*/ 1588024 w 5488226"/>
              <a:gd name="connsiteY157" fmla="*/ 6019758 h 6848868"/>
              <a:gd name="connsiteX158" fmla="*/ 1515883 w 5488226"/>
              <a:gd name="connsiteY158" fmla="*/ 5869083 h 6848868"/>
              <a:gd name="connsiteX159" fmla="*/ 1695780 w 5488226"/>
              <a:gd name="connsiteY159" fmla="*/ 5350395 h 6848868"/>
              <a:gd name="connsiteX160" fmla="*/ 1973387 w 5488226"/>
              <a:gd name="connsiteY160" fmla="*/ 4330370 h 6848868"/>
              <a:gd name="connsiteX161" fmla="*/ 2136847 w 5488226"/>
              <a:gd name="connsiteY161" fmla="*/ 4068287 h 6848868"/>
              <a:gd name="connsiteX162" fmla="*/ 2492075 w 5488226"/>
              <a:gd name="connsiteY162" fmla="*/ 3906654 h 6848868"/>
              <a:gd name="connsiteX163" fmla="*/ 3626247 w 5488226"/>
              <a:gd name="connsiteY163" fmla="*/ 3483850 h 6848868"/>
              <a:gd name="connsiteX164" fmla="*/ 3684691 w 5488226"/>
              <a:gd name="connsiteY164" fmla="*/ 3422667 h 6848868"/>
              <a:gd name="connsiteX165" fmla="*/ 3636292 w 5488226"/>
              <a:gd name="connsiteY165" fmla="*/ 3300301 h 6848868"/>
              <a:gd name="connsiteX166" fmla="*/ 3393386 w 5488226"/>
              <a:gd name="connsiteY166" fmla="*/ 3236378 h 6848868"/>
              <a:gd name="connsiteX167" fmla="*/ 3195225 w 5488226"/>
              <a:gd name="connsiteY167" fmla="*/ 3187066 h 6848868"/>
              <a:gd name="connsiteX168" fmla="*/ 3123997 w 5488226"/>
              <a:gd name="connsiteY168" fmla="*/ 3210809 h 6848868"/>
              <a:gd name="connsiteX169" fmla="*/ 3022634 w 5488226"/>
              <a:gd name="connsiteY169" fmla="*/ 3249162 h 6848868"/>
              <a:gd name="connsiteX170" fmla="*/ 2713978 w 5488226"/>
              <a:gd name="connsiteY170" fmla="*/ 3244596 h 6848868"/>
              <a:gd name="connsiteX171" fmla="*/ 988977 w 5488226"/>
              <a:gd name="connsiteY171" fmla="*/ 3244596 h 6848868"/>
              <a:gd name="connsiteX172" fmla="*/ 937838 w 5488226"/>
              <a:gd name="connsiteY172" fmla="*/ 3244596 h 6848868"/>
              <a:gd name="connsiteX173" fmla="*/ 933272 w 5488226"/>
              <a:gd name="connsiteY173" fmla="*/ 3339567 h 6848868"/>
              <a:gd name="connsiteX174" fmla="*/ 918661 w 5488226"/>
              <a:gd name="connsiteY174" fmla="*/ 5450845 h 6848868"/>
              <a:gd name="connsiteX175" fmla="*/ 919575 w 5488226"/>
              <a:gd name="connsiteY175" fmla="*/ 6477262 h 6848868"/>
              <a:gd name="connsiteX176" fmla="*/ 871176 w 5488226"/>
              <a:gd name="connsiteY176" fmla="*/ 6536619 h 6848868"/>
              <a:gd name="connsiteX177" fmla="*/ 697671 w 5488226"/>
              <a:gd name="connsiteY177" fmla="*/ 6544838 h 6848868"/>
              <a:gd name="connsiteX178" fmla="*/ 605440 w 5488226"/>
              <a:gd name="connsiteY178" fmla="*/ 6450780 h 6848868"/>
              <a:gd name="connsiteX179" fmla="*/ 606353 w 5488226"/>
              <a:gd name="connsiteY179" fmla="*/ 4190653 h 6848868"/>
              <a:gd name="connsiteX180" fmla="*/ 590829 w 5488226"/>
              <a:gd name="connsiteY180" fmla="*/ 3321304 h 6848868"/>
              <a:gd name="connsiteX181" fmla="*/ 530559 w 5488226"/>
              <a:gd name="connsiteY181" fmla="*/ 3255555 h 6848868"/>
              <a:gd name="connsiteX182" fmla="*/ 158894 w 5488226"/>
              <a:gd name="connsiteY182" fmla="*/ 3244596 h 684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488226" h="6848868">
                <a:moveTo>
                  <a:pt x="0" y="2923156"/>
                </a:moveTo>
                <a:cubicBezTo>
                  <a:pt x="242907" y="2917677"/>
                  <a:pt x="485813" y="2911285"/>
                  <a:pt x="728720" y="2905806"/>
                </a:cubicBezTo>
                <a:cubicBezTo>
                  <a:pt x="747896" y="2905806"/>
                  <a:pt x="757028" y="2900327"/>
                  <a:pt x="762507" y="2881150"/>
                </a:cubicBezTo>
                <a:cubicBezTo>
                  <a:pt x="777118" y="2826359"/>
                  <a:pt x="810906" y="2784353"/>
                  <a:pt x="855652" y="2750565"/>
                </a:cubicBezTo>
                <a:cubicBezTo>
                  <a:pt x="883961" y="2728648"/>
                  <a:pt x="913182" y="2707645"/>
                  <a:pt x="940578" y="2684816"/>
                </a:cubicBezTo>
                <a:cubicBezTo>
                  <a:pt x="989890" y="2644635"/>
                  <a:pt x="1011806" y="2593497"/>
                  <a:pt x="1013632" y="2529575"/>
                </a:cubicBezTo>
                <a:cubicBezTo>
                  <a:pt x="1030983" y="1825511"/>
                  <a:pt x="940578" y="1133319"/>
                  <a:pt x="778945" y="449345"/>
                </a:cubicBezTo>
                <a:cubicBezTo>
                  <a:pt x="770726" y="415557"/>
                  <a:pt x="774379" y="399120"/>
                  <a:pt x="811819" y="392728"/>
                </a:cubicBezTo>
                <a:cubicBezTo>
                  <a:pt x="845607" y="386335"/>
                  <a:pt x="877568" y="371724"/>
                  <a:pt x="911356" y="363506"/>
                </a:cubicBezTo>
                <a:cubicBezTo>
                  <a:pt x="979845" y="347068"/>
                  <a:pt x="999935" y="358940"/>
                  <a:pt x="1018198" y="427429"/>
                </a:cubicBezTo>
                <a:cubicBezTo>
                  <a:pt x="1049247" y="539750"/>
                  <a:pt x="1079382" y="652071"/>
                  <a:pt x="1110430" y="764393"/>
                </a:cubicBezTo>
                <a:cubicBezTo>
                  <a:pt x="1243754" y="1248380"/>
                  <a:pt x="1343291" y="1739672"/>
                  <a:pt x="1444655" y="2230964"/>
                </a:cubicBezTo>
                <a:cubicBezTo>
                  <a:pt x="1458352" y="2298539"/>
                  <a:pt x="1471137" y="2367028"/>
                  <a:pt x="1486661" y="2434603"/>
                </a:cubicBezTo>
                <a:cubicBezTo>
                  <a:pt x="1492140" y="2459260"/>
                  <a:pt x="1484835" y="2467478"/>
                  <a:pt x="1460179" y="2470218"/>
                </a:cubicBezTo>
                <a:cubicBezTo>
                  <a:pt x="1437349" y="2472044"/>
                  <a:pt x="1414519" y="2480263"/>
                  <a:pt x="1391690" y="2486655"/>
                </a:cubicBezTo>
                <a:cubicBezTo>
                  <a:pt x="1383471" y="2488481"/>
                  <a:pt x="1376166" y="2493960"/>
                  <a:pt x="1367947" y="2496700"/>
                </a:cubicBezTo>
                <a:cubicBezTo>
                  <a:pt x="1277542" y="2532314"/>
                  <a:pt x="1245581" y="2517703"/>
                  <a:pt x="1218185" y="2424559"/>
                </a:cubicBezTo>
                <a:cubicBezTo>
                  <a:pt x="1205401" y="2379813"/>
                  <a:pt x="1195356" y="2333240"/>
                  <a:pt x="1178005" y="2287581"/>
                </a:cubicBezTo>
                <a:cubicBezTo>
                  <a:pt x="1176179" y="2304932"/>
                  <a:pt x="1172526" y="2321369"/>
                  <a:pt x="1172526" y="2338719"/>
                </a:cubicBezTo>
                <a:cubicBezTo>
                  <a:pt x="1174353" y="2416340"/>
                  <a:pt x="1175266" y="2494874"/>
                  <a:pt x="1181658" y="2572494"/>
                </a:cubicBezTo>
                <a:cubicBezTo>
                  <a:pt x="1183484" y="2595324"/>
                  <a:pt x="1198095" y="2622719"/>
                  <a:pt x="1216359" y="2639157"/>
                </a:cubicBezTo>
                <a:cubicBezTo>
                  <a:pt x="1285761" y="2700340"/>
                  <a:pt x="1357902" y="2759696"/>
                  <a:pt x="1430957" y="2817227"/>
                </a:cubicBezTo>
                <a:cubicBezTo>
                  <a:pt x="1527754" y="2893021"/>
                  <a:pt x="1636423" y="2934114"/>
                  <a:pt x="1760616" y="2932288"/>
                </a:cubicBezTo>
                <a:cubicBezTo>
                  <a:pt x="1821799" y="2931375"/>
                  <a:pt x="1833670" y="2921330"/>
                  <a:pt x="1839149" y="2860147"/>
                </a:cubicBezTo>
                <a:cubicBezTo>
                  <a:pt x="1846455" y="2784353"/>
                  <a:pt x="1863805" y="2767002"/>
                  <a:pt x="1941426" y="2772481"/>
                </a:cubicBezTo>
                <a:cubicBezTo>
                  <a:pt x="2091188" y="2783439"/>
                  <a:pt x="2240036" y="2797137"/>
                  <a:pt x="2389798" y="2809008"/>
                </a:cubicBezTo>
                <a:cubicBezTo>
                  <a:pt x="2431805" y="2812661"/>
                  <a:pt x="2473811" y="2813574"/>
                  <a:pt x="2515818" y="2815401"/>
                </a:cubicBezTo>
                <a:cubicBezTo>
                  <a:pt x="2507599" y="2770655"/>
                  <a:pt x="2482030" y="2745999"/>
                  <a:pt x="2429978" y="2739607"/>
                </a:cubicBezTo>
                <a:cubicBezTo>
                  <a:pt x="2387059" y="2734127"/>
                  <a:pt x="2343226" y="2734127"/>
                  <a:pt x="2300306" y="2731388"/>
                </a:cubicBezTo>
                <a:cubicBezTo>
                  <a:pt x="2276564" y="2729562"/>
                  <a:pt x="2247342" y="2735954"/>
                  <a:pt x="2238210" y="2703992"/>
                </a:cubicBezTo>
                <a:cubicBezTo>
                  <a:pt x="2229078" y="2672031"/>
                  <a:pt x="2248255" y="2651028"/>
                  <a:pt x="2273824" y="2638243"/>
                </a:cubicBezTo>
                <a:cubicBezTo>
                  <a:pt x="2334094" y="2607195"/>
                  <a:pt x="2394364" y="2574321"/>
                  <a:pt x="2456461" y="2547838"/>
                </a:cubicBezTo>
                <a:cubicBezTo>
                  <a:pt x="2514904" y="2523182"/>
                  <a:pt x="2570608" y="2535054"/>
                  <a:pt x="2620834" y="2574321"/>
                </a:cubicBezTo>
                <a:cubicBezTo>
                  <a:pt x="2644576" y="2592584"/>
                  <a:pt x="2668319" y="2610848"/>
                  <a:pt x="2688409" y="2631851"/>
                </a:cubicBezTo>
                <a:cubicBezTo>
                  <a:pt x="2819907" y="2764262"/>
                  <a:pt x="2985193" y="2806269"/>
                  <a:pt x="3162351" y="2792571"/>
                </a:cubicBezTo>
                <a:cubicBezTo>
                  <a:pt x="3307547" y="2780700"/>
                  <a:pt x="3450916" y="2749651"/>
                  <a:pt x="3594286" y="2724082"/>
                </a:cubicBezTo>
                <a:cubicBezTo>
                  <a:pt x="3641771" y="2715864"/>
                  <a:pt x="3654556" y="2696687"/>
                  <a:pt x="3660035" y="2642809"/>
                </a:cubicBezTo>
                <a:cubicBezTo>
                  <a:pt x="3673733" y="2503092"/>
                  <a:pt x="3682864" y="2363375"/>
                  <a:pt x="3699302" y="2224572"/>
                </a:cubicBezTo>
                <a:cubicBezTo>
                  <a:pt x="3713000" y="2103118"/>
                  <a:pt x="3730350" y="1981665"/>
                  <a:pt x="3751353" y="1861125"/>
                </a:cubicBezTo>
                <a:cubicBezTo>
                  <a:pt x="3769617" y="1758849"/>
                  <a:pt x="3809797" y="1663878"/>
                  <a:pt x="3870980" y="1579865"/>
                </a:cubicBezTo>
                <a:cubicBezTo>
                  <a:pt x="3888331" y="1556122"/>
                  <a:pt x="3889244" y="1532379"/>
                  <a:pt x="3887418" y="1504071"/>
                </a:cubicBezTo>
                <a:cubicBezTo>
                  <a:pt x="3884678" y="1459325"/>
                  <a:pt x="3891983" y="1413666"/>
                  <a:pt x="3896549" y="1368006"/>
                </a:cubicBezTo>
                <a:cubicBezTo>
                  <a:pt x="3900202" y="1329653"/>
                  <a:pt x="3908421" y="1292212"/>
                  <a:pt x="3907507" y="1253859"/>
                </a:cubicBezTo>
                <a:cubicBezTo>
                  <a:pt x="3906594" y="1209113"/>
                  <a:pt x="3892896" y="1199981"/>
                  <a:pt x="3850890" y="1212765"/>
                </a:cubicBezTo>
                <a:cubicBezTo>
                  <a:pt x="3795186" y="1229203"/>
                  <a:pt x="3741308" y="1250206"/>
                  <a:pt x="3686517" y="1269383"/>
                </a:cubicBezTo>
                <a:cubicBezTo>
                  <a:pt x="3601591" y="1301344"/>
                  <a:pt x="3520318" y="1297691"/>
                  <a:pt x="3511186" y="1151582"/>
                </a:cubicBezTo>
                <a:cubicBezTo>
                  <a:pt x="3501141" y="1123274"/>
                  <a:pt x="3495662" y="1134232"/>
                  <a:pt x="3465527" y="1105923"/>
                </a:cubicBezTo>
                <a:cubicBezTo>
                  <a:pt x="3456395" y="1097704"/>
                  <a:pt x="3478312" y="1084007"/>
                  <a:pt x="3473746" y="1073049"/>
                </a:cubicBezTo>
                <a:cubicBezTo>
                  <a:pt x="3468267" y="1060264"/>
                  <a:pt x="3433566" y="1058438"/>
                  <a:pt x="3435392" y="1044740"/>
                </a:cubicBezTo>
                <a:cubicBezTo>
                  <a:pt x="3441784" y="1007299"/>
                  <a:pt x="3441784" y="982643"/>
                  <a:pt x="3394299" y="965293"/>
                </a:cubicBezTo>
                <a:cubicBezTo>
                  <a:pt x="3373296" y="958901"/>
                  <a:pt x="3323071" y="963467"/>
                  <a:pt x="3324897" y="926026"/>
                </a:cubicBezTo>
                <a:cubicBezTo>
                  <a:pt x="3326723" y="831968"/>
                  <a:pt x="3320331" y="733345"/>
                  <a:pt x="3297502" y="641113"/>
                </a:cubicBezTo>
                <a:cubicBezTo>
                  <a:pt x="3285630" y="594541"/>
                  <a:pt x="3270106" y="548882"/>
                  <a:pt x="3249103" y="506875"/>
                </a:cubicBezTo>
                <a:cubicBezTo>
                  <a:pt x="3221707" y="451171"/>
                  <a:pt x="3190659" y="398207"/>
                  <a:pt x="3162351" y="342503"/>
                </a:cubicBezTo>
                <a:cubicBezTo>
                  <a:pt x="3157785" y="333371"/>
                  <a:pt x="3158698" y="314194"/>
                  <a:pt x="3164177" y="308715"/>
                </a:cubicBezTo>
                <a:cubicBezTo>
                  <a:pt x="3229926" y="255750"/>
                  <a:pt x="3296588" y="204612"/>
                  <a:pt x="3365990" y="158953"/>
                </a:cubicBezTo>
                <a:cubicBezTo>
                  <a:pt x="3460048" y="97770"/>
                  <a:pt x="3560498" y="47545"/>
                  <a:pt x="3672820" y="19236"/>
                </a:cubicBezTo>
                <a:cubicBezTo>
                  <a:pt x="3768704" y="-4507"/>
                  <a:pt x="3866414" y="-7246"/>
                  <a:pt x="3963212" y="16496"/>
                </a:cubicBezTo>
                <a:cubicBezTo>
                  <a:pt x="4048137" y="37500"/>
                  <a:pt x="4113887" y="84072"/>
                  <a:pt x="4154067" y="163519"/>
                </a:cubicBezTo>
                <a:cubicBezTo>
                  <a:pt x="4256343" y="367159"/>
                  <a:pt x="4300176" y="580843"/>
                  <a:pt x="4265475" y="808226"/>
                </a:cubicBezTo>
                <a:cubicBezTo>
                  <a:pt x="4259083" y="850232"/>
                  <a:pt x="4265475" y="881280"/>
                  <a:pt x="4295610" y="912328"/>
                </a:cubicBezTo>
                <a:cubicBezTo>
                  <a:pt x="4333964" y="952508"/>
                  <a:pt x="4367751" y="997254"/>
                  <a:pt x="4403366" y="1040174"/>
                </a:cubicBezTo>
                <a:cubicBezTo>
                  <a:pt x="4452678" y="1099531"/>
                  <a:pt x="4511121" y="1148843"/>
                  <a:pt x="4584176" y="1172585"/>
                </a:cubicBezTo>
                <a:cubicBezTo>
                  <a:pt x="4684626" y="1205460"/>
                  <a:pt x="4743070" y="1276688"/>
                  <a:pt x="4783249" y="1368920"/>
                </a:cubicBezTo>
                <a:cubicBezTo>
                  <a:pt x="4854477" y="1533293"/>
                  <a:pt x="4899224" y="1705884"/>
                  <a:pt x="4929359" y="1882128"/>
                </a:cubicBezTo>
                <a:cubicBezTo>
                  <a:pt x="4995108" y="2269318"/>
                  <a:pt x="4995108" y="2656507"/>
                  <a:pt x="4924793" y="3042783"/>
                </a:cubicBezTo>
                <a:cubicBezTo>
                  <a:pt x="4912008" y="3113098"/>
                  <a:pt x="4891918" y="3182500"/>
                  <a:pt x="4866349" y="3249162"/>
                </a:cubicBezTo>
                <a:cubicBezTo>
                  <a:pt x="4848999" y="3295735"/>
                  <a:pt x="4848086" y="3337741"/>
                  <a:pt x="4866349" y="3381574"/>
                </a:cubicBezTo>
                <a:cubicBezTo>
                  <a:pt x="4910182" y="3485677"/>
                  <a:pt x="4919314" y="3595258"/>
                  <a:pt x="4916574" y="3705754"/>
                </a:cubicBezTo>
                <a:cubicBezTo>
                  <a:pt x="4909268" y="3956879"/>
                  <a:pt x="4827996" y="4180608"/>
                  <a:pt x="4672755" y="4377856"/>
                </a:cubicBezTo>
                <a:cubicBezTo>
                  <a:pt x="4669102" y="4382422"/>
                  <a:pt x="4664536" y="4386988"/>
                  <a:pt x="4661796" y="4392467"/>
                </a:cubicBezTo>
                <a:cubicBezTo>
                  <a:pt x="4660883" y="4394293"/>
                  <a:pt x="4660883" y="4397033"/>
                  <a:pt x="4659970" y="4399772"/>
                </a:cubicBezTo>
                <a:cubicBezTo>
                  <a:pt x="4733938" y="4421689"/>
                  <a:pt x="4792381" y="4404338"/>
                  <a:pt x="4837127" y="4344981"/>
                </a:cubicBezTo>
                <a:cubicBezTo>
                  <a:pt x="4891005" y="4272840"/>
                  <a:pt x="4911095" y="4187914"/>
                  <a:pt x="4923880" y="4102075"/>
                </a:cubicBezTo>
                <a:cubicBezTo>
                  <a:pt x="4948536" y="3939528"/>
                  <a:pt x="4964973" y="3775155"/>
                  <a:pt x="4985063" y="3611696"/>
                </a:cubicBezTo>
                <a:cubicBezTo>
                  <a:pt x="5042593" y="3152365"/>
                  <a:pt x="5083687" y="2690295"/>
                  <a:pt x="5177744" y="2236443"/>
                </a:cubicBezTo>
                <a:cubicBezTo>
                  <a:pt x="5182310" y="2211787"/>
                  <a:pt x="5187789" y="2188044"/>
                  <a:pt x="5193268" y="2163388"/>
                </a:cubicBezTo>
                <a:cubicBezTo>
                  <a:pt x="5201487" y="2128688"/>
                  <a:pt x="5217011" y="2123208"/>
                  <a:pt x="5244406" y="2146951"/>
                </a:cubicBezTo>
                <a:cubicBezTo>
                  <a:pt x="5290979" y="2188044"/>
                  <a:pt x="5301937" y="2241009"/>
                  <a:pt x="5292805" y="2299453"/>
                </a:cubicBezTo>
                <a:cubicBezTo>
                  <a:pt x="5283673" y="2356070"/>
                  <a:pt x="5266323" y="2410861"/>
                  <a:pt x="5259931" y="2466565"/>
                </a:cubicBezTo>
                <a:cubicBezTo>
                  <a:pt x="5238014" y="2650115"/>
                  <a:pt x="5218837" y="2833664"/>
                  <a:pt x="5199661" y="3017214"/>
                </a:cubicBezTo>
                <a:cubicBezTo>
                  <a:pt x="5169525" y="3320390"/>
                  <a:pt x="5144870" y="3624480"/>
                  <a:pt x="5108343" y="3926744"/>
                </a:cubicBezTo>
                <a:cubicBezTo>
                  <a:pt x="5084600" y="4123991"/>
                  <a:pt x="5021590" y="4309367"/>
                  <a:pt x="4913834" y="4479219"/>
                </a:cubicBezTo>
                <a:cubicBezTo>
                  <a:pt x="4877307" y="4537663"/>
                  <a:pt x="4832561" y="4565972"/>
                  <a:pt x="4763159" y="4565972"/>
                </a:cubicBezTo>
                <a:cubicBezTo>
                  <a:pt x="4616137" y="4565058"/>
                  <a:pt x="4468201" y="4569624"/>
                  <a:pt x="4321179" y="4571450"/>
                </a:cubicBezTo>
                <a:cubicBezTo>
                  <a:pt x="4296523" y="4571450"/>
                  <a:pt x="4285565" y="4577843"/>
                  <a:pt x="4283739" y="4603412"/>
                </a:cubicBezTo>
                <a:cubicBezTo>
                  <a:pt x="4280086" y="4673727"/>
                  <a:pt x="4270041" y="4744042"/>
                  <a:pt x="4270954" y="4814357"/>
                </a:cubicBezTo>
                <a:cubicBezTo>
                  <a:pt x="4273694" y="5078267"/>
                  <a:pt x="4276433" y="5342177"/>
                  <a:pt x="4286478" y="5606086"/>
                </a:cubicBezTo>
                <a:cubicBezTo>
                  <a:pt x="4295610" y="5836208"/>
                  <a:pt x="4315700" y="6066330"/>
                  <a:pt x="4373231" y="6290060"/>
                </a:cubicBezTo>
                <a:cubicBezTo>
                  <a:pt x="4378710" y="6310150"/>
                  <a:pt x="4385102" y="6330240"/>
                  <a:pt x="4391494" y="6350330"/>
                </a:cubicBezTo>
                <a:cubicBezTo>
                  <a:pt x="4410671" y="6408774"/>
                  <a:pt x="4449938" y="6448954"/>
                  <a:pt x="4511121" y="6460825"/>
                </a:cubicBezTo>
                <a:cubicBezTo>
                  <a:pt x="4624356" y="6482741"/>
                  <a:pt x="4737590" y="6501918"/>
                  <a:pt x="4850825" y="6521095"/>
                </a:cubicBezTo>
                <a:cubicBezTo>
                  <a:pt x="5049899" y="6553970"/>
                  <a:pt x="5248972" y="6586844"/>
                  <a:pt x="5448046" y="6618806"/>
                </a:cubicBezTo>
                <a:cubicBezTo>
                  <a:pt x="5479094" y="6623372"/>
                  <a:pt x="5493705" y="6637069"/>
                  <a:pt x="5490053" y="6669944"/>
                </a:cubicBezTo>
                <a:cubicBezTo>
                  <a:pt x="5486400" y="6704645"/>
                  <a:pt x="5489139" y="6739346"/>
                  <a:pt x="5481834" y="6773134"/>
                </a:cubicBezTo>
                <a:cubicBezTo>
                  <a:pt x="5470876" y="6823359"/>
                  <a:pt x="5429782" y="6852580"/>
                  <a:pt x="5379557" y="6855320"/>
                </a:cubicBezTo>
                <a:cubicBezTo>
                  <a:pt x="5321114" y="6858059"/>
                  <a:pt x="5300111" y="6844362"/>
                  <a:pt x="5276368" y="6785918"/>
                </a:cubicBezTo>
                <a:cubicBezTo>
                  <a:pt x="5271802" y="6774047"/>
                  <a:pt x="5267236" y="6763088"/>
                  <a:pt x="5263584" y="6751217"/>
                </a:cubicBezTo>
                <a:cubicBezTo>
                  <a:pt x="5248059" y="6699166"/>
                  <a:pt x="5211532" y="6678162"/>
                  <a:pt x="5158568" y="6672684"/>
                </a:cubicBezTo>
                <a:cubicBezTo>
                  <a:pt x="4963146" y="6652593"/>
                  <a:pt x="4766812" y="6630677"/>
                  <a:pt x="4571391" y="6608761"/>
                </a:cubicBezTo>
                <a:cubicBezTo>
                  <a:pt x="4478247" y="6597803"/>
                  <a:pt x="4389668" y="6603281"/>
                  <a:pt x="4306568" y="6655333"/>
                </a:cubicBezTo>
                <a:cubicBezTo>
                  <a:pt x="4193334" y="6726561"/>
                  <a:pt x="4066401" y="6725648"/>
                  <a:pt x="3938556" y="6711950"/>
                </a:cubicBezTo>
                <a:cubicBezTo>
                  <a:pt x="3852716" y="6702818"/>
                  <a:pt x="3766877" y="6684555"/>
                  <a:pt x="3681038" y="6676336"/>
                </a:cubicBezTo>
                <a:cubicBezTo>
                  <a:pt x="3626247" y="6670857"/>
                  <a:pt x="3569630" y="6671770"/>
                  <a:pt x="3514839" y="6679989"/>
                </a:cubicBezTo>
                <a:cubicBezTo>
                  <a:pt x="3434479" y="6691860"/>
                  <a:pt x="3379688" y="6740259"/>
                  <a:pt x="3355945" y="6817879"/>
                </a:cubicBezTo>
                <a:cubicBezTo>
                  <a:pt x="3347727" y="6846188"/>
                  <a:pt x="3333116" y="6855320"/>
                  <a:pt x="3305720" y="6854407"/>
                </a:cubicBezTo>
                <a:cubicBezTo>
                  <a:pt x="3260061" y="6852580"/>
                  <a:pt x="3215315" y="6854407"/>
                  <a:pt x="3172396" y="6854407"/>
                </a:cubicBezTo>
                <a:cubicBezTo>
                  <a:pt x="3164177" y="6790484"/>
                  <a:pt x="3156872" y="6732953"/>
                  <a:pt x="3148653" y="6675423"/>
                </a:cubicBezTo>
                <a:cubicBezTo>
                  <a:pt x="3144087" y="6646201"/>
                  <a:pt x="3165090" y="6646201"/>
                  <a:pt x="3182441" y="6642548"/>
                </a:cubicBezTo>
                <a:cubicBezTo>
                  <a:pt x="3300241" y="6617893"/>
                  <a:pt x="3417129" y="6592323"/>
                  <a:pt x="3534929" y="6568581"/>
                </a:cubicBezTo>
                <a:cubicBezTo>
                  <a:pt x="3583328" y="6558536"/>
                  <a:pt x="3631726" y="6546664"/>
                  <a:pt x="3681038" y="6541185"/>
                </a:cubicBezTo>
                <a:cubicBezTo>
                  <a:pt x="3766877" y="6530227"/>
                  <a:pt x="3830800" y="6485481"/>
                  <a:pt x="3881025" y="6418818"/>
                </a:cubicBezTo>
                <a:cubicBezTo>
                  <a:pt x="3952253" y="6323848"/>
                  <a:pt x="3980562" y="6212439"/>
                  <a:pt x="4001565" y="6098292"/>
                </a:cubicBezTo>
                <a:cubicBezTo>
                  <a:pt x="4040832" y="5885520"/>
                  <a:pt x="4034440" y="5670922"/>
                  <a:pt x="4012523" y="5457237"/>
                </a:cubicBezTo>
                <a:cubicBezTo>
                  <a:pt x="3997912" y="5314781"/>
                  <a:pt x="3972343" y="5172324"/>
                  <a:pt x="3965038" y="5028955"/>
                </a:cubicBezTo>
                <a:cubicBezTo>
                  <a:pt x="3958646" y="4902023"/>
                  <a:pt x="3968691" y="4774177"/>
                  <a:pt x="3973257" y="4647245"/>
                </a:cubicBezTo>
                <a:cubicBezTo>
                  <a:pt x="3975083" y="4599759"/>
                  <a:pt x="3971430" y="4589714"/>
                  <a:pt x="3924858" y="4580582"/>
                </a:cubicBezTo>
                <a:cubicBezTo>
                  <a:pt x="3877372" y="4572364"/>
                  <a:pt x="3828974" y="4566885"/>
                  <a:pt x="3781488" y="4566885"/>
                </a:cubicBezTo>
                <a:cubicBezTo>
                  <a:pt x="3608897" y="4567798"/>
                  <a:pt x="3437218" y="4571450"/>
                  <a:pt x="3264627" y="4573277"/>
                </a:cubicBezTo>
                <a:cubicBezTo>
                  <a:pt x="3227187" y="4573277"/>
                  <a:pt x="3203444" y="4593367"/>
                  <a:pt x="3199791" y="4627155"/>
                </a:cubicBezTo>
                <a:cubicBezTo>
                  <a:pt x="3194312" y="4683772"/>
                  <a:pt x="3193399" y="4740389"/>
                  <a:pt x="3195225" y="4797007"/>
                </a:cubicBezTo>
                <a:cubicBezTo>
                  <a:pt x="3204357" y="5147669"/>
                  <a:pt x="3434479" y="5659964"/>
                  <a:pt x="3557759" y="5982317"/>
                </a:cubicBezTo>
                <a:cubicBezTo>
                  <a:pt x="3569630" y="6012452"/>
                  <a:pt x="3514839" y="5985970"/>
                  <a:pt x="3530363" y="6014279"/>
                </a:cubicBezTo>
                <a:cubicBezTo>
                  <a:pt x="3638119" y="6207874"/>
                  <a:pt x="3604331" y="6278189"/>
                  <a:pt x="3559585" y="6489134"/>
                </a:cubicBezTo>
                <a:cubicBezTo>
                  <a:pt x="3556845" y="6503745"/>
                  <a:pt x="3543148" y="6522008"/>
                  <a:pt x="3529450" y="6528400"/>
                </a:cubicBezTo>
                <a:cubicBezTo>
                  <a:pt x="3483791" y="6549404"/>
                  <a:pt x="3436305" y="6568581"/>
                  <a:pt x="3387907" y="6583191"/>
                </a:cubicBezTo>
                <a:cubicBezTo>
                  <a:pt x="3338595" y="6597803"/>
                  <a:pt x="3344074" y="6540272"/>
                  <a:pt x="3314852" y="6503745"/>
                </a:cubicBezTo>
                <a:cubicBezTo>
                  <a:pt x="3264627" y="6532966"/>
                  <a:pt x="3208923" y="6619719"/>
                  <a:pt x="3160524" y="6648941"/>
                </a:cubicBezTo>
                <a:cubicBezTo>
                  <a:pt x="3054595" y="6714690"/>
                  <a:pt x="2901181" y="6717429"/>
                  <a:pt x="2778814" y="6734780"/>
                </a:cubicBezTo>
                <a:cubicBezTo>
                  <a:pt x="2772422" y="6735693"/>
                  <a:pt x="2766029" y="6735693"/>
                  <a:pt x="2760550" y="6736606"/>
                </a:cubicBezTo>
                <a:cubicBezTo>
                  <a:pt x="2706673" y="6739346"/>
                  <a:pt x="2667406" y="6722909"/>
                  <a:pt x="2657361" y="6693687"/>
                </a:cubicBezTo>
                <a:cubicBezTo>
                  <a:pt x="2645490" y="6658986"/>
                  <a:pt x="2673798" y="6591410"/>
                  <a:pt x="2711239" y="6566754"/>
                </a:cubicBezTo>
                <a:cubicBezTo>
                  <a:pt x="2767856" y="6529314"/>
                  <a:pt x="2829039" y="6496439"/>
                  <a:pt x="2881090" y="6452606"/>
                </a:cubicBezTo>
                <a:cubicBezTo>
                  <a:pt x="2945013" y="6398729"/>
                  <a:pt x="3006197" y="6340285"/>
                  <a:pt x="3061900" y="6277275"/>
                </a:cubicBezTo>
                <a:cubicBezTo>
                  <a:pt x="3108473" y="6224311"/>
                  <a:pt x="3101167" y="6122948"/>
                  <a:pt x="3055508" y="6127514"/>
                </a:cubicBezTo>
                <a:cubicBezTo>
                  <a:pt x="3041811" y="6112902"/>
                  <a:pt x="2971495" y="6108336"/>
                  <a:pt x="2950492" y="6104684"/>
                </a:cubicBezTo>
                <a:cubicBezTo>
                  <a:pt x="2867393" y="6090073"/>
                  <a:pt x="2846390" y="6071809"/>
                  <a:pt x="2763290" y="6059938"/>
                </a:cubicBezTo>
                <a:cubicBezTo>
                  <a:pt x="2730415" y="6055372"/>
                  <a:pt x="2696628" y="6006060"/>
                  <a:pt x="2690235" y="5968620"/>
                </a:cubicBezTo>
                <a:cubicBezTo>
                  <a:pt x="2643663" y="5709276"/>
                  <a:pt x="2594351" y="5449932"/>
                  <a:pt x="2545952" y="5190588"/>
                </a:cubicBezTo>
                <a:cubicBezTo>
                  <a:pt x="2543213" y="5176890"/>
                  <a:pt x="2540474" y="5164106"/>
                  <a:pt x="2534994" y="5139450"/>
                </a:cubicBezTo>
                <a:cubicBezTo>
                  <a:pt x="2526776" y="5161367"/>
                  <a:pt x="2521297" y="5173238"/>
                  <a:pt x="2517644" y="5186022"/>
                </a:cubicBezTo>
                <a:cubicBezTo>
                  <a:pt x="2493901" y="5269122"/>
                  <a:pt x="2468332" y="5352221"/>
                  <a:pt x="2447329" y="5436234"/>
                </a:cubicBezTo>
                <a:cubicBezTo>
                  <a:pt x="2407149" y="5598781"/>
                  <a:pt x="2352358" y="5755848"/>
                  <a:pt x="2290262" y="5912002"/>
                </a:cubicBezTo>
                <a:cubicBezTo>
                  <a:pt x="2264692" y="5976838"/>
                  <a:pt x="2271085" y="6048067"/>
                  <a:pt x="2254647" y="6116555"/>
                </a:cubicBezTo>
                <a:cubicBezTo>
                  <a:pt x="2235471" y="6199655"/>
                  <a:pt x="2229991" y="6186870"/>
                  <a:pt x="2242776" y="6269057"/>
                </a:cubicBezTo>
                <a:cubicBezTo>
                  <a:pt x="2251908" y="6327500"/>
                  <a:pt x="2240036" y="6434343"/>
                  <a:pt x="2215381" y="6490047"/>
                </a:cubicBezTo>
                <a:cubicBezTo>
                  <a:pt x="2200770" y="6522921"/>
                  <a:pt x="2209901" y="6585018"/>
                  <a:pt x="2171548" y="6580452"/>
                </a:cubicBezTo>
                <a:cubicBezTo>
                  <a:pt x="2138673" y="6576799"/>
                  <a:pt x="2021786" y="6575886"/>
                  <a:pt x="1988911" y="6570407"/>
                </a:cubicBezTo>
                <a:cubicBezTo>
                  <a:pt x="1970648" y="6545751"/>
                  <a:pt x="1975214" y="6527487"/>
                  <a:pt x="1961516" y="6458086"/>
                </a:cubicBezTo>
                <a:cubicBezTo>
                  <a:pt x="1862892" y="6459912"/>
                  <a:pt x="1874763" y="6514703"/>
                  <a:pt x="1792577" y="6552143"/>
                </a:cubicBezTo>
                <a:cubicBezTo>
                  <a:pt x="1741439" y="6550317"/>
                  <a:pt x="1043767" y="6569494"/>
                  <a:pt x="992629" y="6564928"/>
                </a:cubicBezTo>
                <a:cubicBezTo>
                  <a:pt x="978018" y="6564015"/>
                  <a:pt x="964321" y="6561275"/>
                  <a:pt x="942404" y="6557622"/>
                </a:cubicBezTo>
                <a:cubicBezTo>
                  <a:pt x="915922" y="6529314"/>
                  <a:pt x="1030070" y="6416993"/>
                  <a:pt x="1041028" y="6406034"/>
                </a:cubicBezTo>
                <a:cubicBezTo>
                  <a:pt x="1096732" y="6370420"/>
                  <a:pt x="1135086" y="6358549"/>
                  <a:pt x="1212706" y="6323848"/>
                </a:cubicBezTo>
                <a:cubicBezTo>
                  <a:pt x="1266584" y="6299192"/>
                  <a:pt x="1333246" y="6270883"/>
                  <a:pt x="1384385" y="6241661"/>
                </a:cubicBezTo>
                <a:cubicBezTo>
                  <a:pt x="1447394" y="6205134"/>
                  <a:pt x="1504011" y="6192349"/>
                  <a:pt x="1562455" y="6148517"/>
                </a:cubicBezTo>
                <a:cubicBezTo>
                  <a:pt x="1583458" y="6132992"/>
                  <a:pt x="1598982" y="6107423"/>
                  <a:pt x="1611767" y="6084594"/>
                </a:cubicBezTo>
                <a:cubicBezTo>
                  <a:pt x="1629117" y="6053545"/>
                  <a:pt x="1620899" y="6033456"/>
                  <a:pt x="1588024" y="6019758"/>
                </a:cubicBezTo>
                <a:cubicBezTo>
                  <a:pt x="1504011" y="5984144"/>
                  <a:pt x="1486661" y="5959488"/>
                  <a:pt x="1515883" y="5869083"/>
                </a:cubicBezTo>
                <a:cubicBezTo>
                  <a:pt x="1571587" y="5694665"/>
                  <a:pt x="1630944" y="5521160"/>
                  <a:pt x="1695780" y="5350395"/>
                </a:cubicBezTo>
                <a:cubicBezTo>
                  <a:pt x="1762442" y="5175064"/>
                  <a:pt x="1972474" y="4357766"/>
                  <a:pt x="1973387" y="4330370"/>
                </a:cubicBezTo>
                <a:cubicBezTo>
                  <a:pt x="1975214" y="4209830"/>
                  <a:pt x="2028178" y="4120338"/>
                  <a:pt x="2136847" y="4068287"/>
                </a:cubicBezTo>
                <a:cubicBezTo>
                  <a:pt x="2253734" y="4011670"/>
                  <a:pt x="2371535" y="3955965"/>
                  <a:pt x="2492075" y="3906654"/>
                </a:cubicBezTo>
                <a:cubicBezTo>
                  <a:pt x="2865566" y="3754152"/>
                  <a:pt x="3239971" y="3603477"/>
                  <a:pt x="3626247" y="3483850"/>
                </a:cubicBezTo>
                <a:cubicBezTo>
                  <a:pt x="3657295" y="3474718"/>
                  <a:pt x="3686517" y="3461934"/>
                  <a:pt x="3684691" y="3422667"/>
                </a:cubicBezTo>
                <a:cubicBezTo>
                  <a:pt x="3683778" y="3376095"/>
                  <a:pt x="3700215" y="3319477"/>
                  <a:pt x="3636292" y="3300301"/>
                </a:cubicBezTo>
                <a:cubicBezTo>
                  <a:pt x="3555932" y="3276558"/>
                  <a:pt x="3474659" y="3256468"/>
                  <a:pt x="3393386" y="3236378"/>
                </a:cubicBezTo>
                <a:cubicBezTo>
                  <a:pt x="3327637" y="3219940"/>
                  <a:pt x="3260974" y="3205330"/>
                  <a:pt x="3195225" y="3187066"/>
                </a:cubicBezTo>
                <a:cubicBezTo>
                  <a:pt x="3163264" y="3177934"/>
                  <a:pt x="3141347" y="3177934"/>
                  <a:pt x="3123997" y="3210809"/>
                </a:cubicBezTo>
                <a:cubicBezTo>
                  <a:pt x="3102081" y="3251902"/>
                  <a:pt x="3060988" y="3249162"/>
                  <a:pt x="3022634" y="3249162"/>
                </a:cubicBezTo>
                <a:cubicBezTo>
                  <a:pt x="2919444" y="3248249"/>
                  <a:pt x="2817168" y="3244596"/>
                  <a:pt x="2713978" y="3244596"/>
                </a:cubicBezTo>
                <a:cubicBezTo>
                  <a:pt x="2138673" y="3243683"/>
                  <a:pt x="1564281" y="3244596"/>
                  <a:pt x="988977" y="3244596"/>
                </a:cubicBezTo>
                <a:cubicBezTo>
                  <a:pt x="973452" y="3244596"/>
                  <a:pt x="957015" y="3244596"/>
                  <a:pt x="937838" y="3244596"/>
                </a:cubicBezTo>
                <a:cubicBezTo>
                  <a:pt x="936012" y="3278384"/>
                  <a:pt x="933272" y="3308519"/>
                  <a:pt x="933272" y="3339567"/>
                </a:cubicBezTo>
                <a:cubicBezTo>
                  <a:pt x="928706" y="4043631"/>
                  <a:pt x="923227" y="4746782"/>
                  <a:pt x="918661" y="5450845"/>
                </a:cubicBezTo>
                <a:cubicBezTo>
                  <a:pt x="916835" y="5793288"/>
                  <a:pt x="917748" y="6134819"/>
                  <a:pt x="919575" y="6477262"/>
                </a:cubicBezTo>
                <a:cubicBezTo>
                  <a:pt x="919575" y="6516529"/>
                  <a:pt x="904964" y="6533880"/>
                  <a:pt x="871176" y="6536619"/>
                </a:cubicBezTo>
                <a:cubicBezTo>
                  <a:pt x="813646" y="6542098"/>
                  <a:pt x="755202" y="6544838"/>
                  <a:pt x="697671" y="6544838"/>
                </a:cubicBezTo>
                <a:cubicBezTo>
                  <a:pt x="606353" y="6544838"/>
                  <a:pt x="605440" y="6543012"/>
                  <a:pt x="605440" y="6450780"/>
                </a:cubicBezTo>
                <a:cubicBezTo>
                  <a:pt x="606353" y="5697404"/>
                  <a:pt x="608179" y="4944029"/>
                  <a:pt x="606353" y="4190653"/>
                </a:cubicBezTo>
                <a:cubicBezTo>
                  <a:pt x="605440" y="3901175"/>
                  <a:pt x="596308" y="3610783"/>
                  <a:pt x="590829" y="3321304"/>
                </a:cubicBezTo>
                <a:cubicBezTo>
                  <a:pt x="589916" y="3272905"/>
                  <a:pt x="578958" y="3257381"/>
                  <a:pt x="530559" y="3255555"/>
                </a:cubicBezTo>
                <a:cubicBezTo>
                  <a:pt x="407279" y="3250076"/>
                  <a:pt x="283087" y="3245510"/>
                  <a:pt x="158894" y="3244596"/>
                </a:cubicBezTo>
              </a:path>
            </a:pathLst>
          </a:custGeom>
          <a:solidFill>
            <a:schemeClr val="tx1"/>
          </a:solidFill>
          <a:ln w="9129"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7278DA3B-3F36-EA44-B4AE-AB4140403F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413164"/>
            <a:ext cx="8289060" cy="4572000"/>
          </a:xfrm>
          <a:prstGeom prst="rect">
            <a:avLst/>
          </a:prstGeom>
        </p:spPr>
      </p:pic>
    </p:spTree>
    <p:extLst>
      <p:ext uri="{BB962C8B-B14F-4D97-AF65-F5344CB8AC3E}">
        <p14:creationId xmlns:p14="http://schemas.microsoft.com/office/powerpoint/2010/main" val="907947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03AB7A-26AF-4615-A207-7B83ABF69861}"/>
              </a:ext>
            </a:extLst>
          </p:cNvPr>
          <p:cNvSpPr>
            <a:spLocks noGrp="1"/>
          </p:cNvSpPr>
          <p:nvPr>
            <p:ph type="body" sz="quarter" idx="10"/>
          </p:nvPr>
        </p:nvSpPr>
        <p:spPr/>
        <p:txBody>
          <a:bodyPr/>
          <a:lstStyle/>
          <a:p>
            <a:r>
              <a:rPr lang="en-US" sz="4400" dirty="0"/>
              <a:t>Evolutionary Prototype</a:t>
            </a:r>
          </a:p>
        </p:txBody>
      </p:sp>
      <p:sp>
        <p:nvSpPr>
          <p:cNvPr id="11" name="직사각형 1">
            <a:extLst>
              <a:ext uri="{FF2B5EF4-FFF2-40B4-BE49-F238E27FC236}">
                <a16:creationId xmlns:a16="http://schemas.microsoft.com/office/drawing/2014/main" id="{C1D8CF82-5517-4B19-A173-148AB516E1FB}"/>
              </a:ext>
            </a:extLst>
          </p:cNvPr>
          <p:cNvSpPr/>
          <p:nvPr/>
        </p:nvSpPr>
        <p:spPr>
          <a:xfrm>
            <a:off x="1112120" y="5476338"/>
            <a:ext cx="1660394" cy="400110"/>
          </a:xfrm>
          <a:prstGeom prst="rect">
            <a:avLst/>
          </a:prstGeom>
        </p:spPr>
        <p:txBody>
          <a:bodyPr wrap="square">
            <a:spAutoFit/>
          </a:bodyPr>
          <a:lstStyle/>
          <a:p>
            <a:pPr algn="ctr"/>
            <a:r>
              <a:rPr lang="en-US" altLang="ko-KR" sz="2000" b="1" dirty="0" err="1">
                <a:solidFill>
                  <a:schemeClr val="bg1"/>
                </a:solidFill>
              </a:rPr>
              <a:t>Mục</a:t>
            </a:r>
            <a:r>
              <a:rPr lang="en-US" altLang="ko-KR" sz="2000" b="1" dirty="0">
                <a:solidFill>
                  <a:schemeClr val="bg1"/>
                </a:solidFill>
              </a:rPr>
              <a:t> </a:t>
            </a:r>
            <a:r>
              <a:rPr lang="en-US" altLang="ko-KR" sz="2000" b="1" dirty="0" err="1">
                <a:solidFill>
                  <a:schemeClr val="bg1"/>
                </a:solidFill>
              </a:rPr>
              <a:t>Tiêu</a:t>
            </a:r>
            <a:endParaRPr lang="en-US" altLang="ko-KR" sz="2000" b="1" dirty="0">
              <a:solidFill>
                <a:schemeClr val="bg1"/>
              </a:solidFill>
            </a:endParaRPr>
          </a:p>
        </p:txBody>
      </p:sp>
      <p:sp>
        <p:nvSpPr>
          <p:cNvPr id="2" name="Rectangle 1">
            <a:extLst>
              <a:ext uri="{FF2B5EF4-FFF2-40B4-BE49-F238E27FC236}">
                <a16:creationId xmlns:a16="http://schemas.microsoft.com/office/drawing/2014/main" id="{451938D3-2379-EE47-92B2-203CF9EEEB1D}"/>
              </a:ext>
            </a:extLst>
          </p:cNvPr>
          <p:cNvSpPr/>
          <p:nvPr/>
        </p:nvSpPr>
        <p:spPr>
          <a:xfrm>
            <a:off x="4101955" y="5476338"/>
            <a:ext cx="1300421" cy="369332"/>
          </a:xfrm>
          <a:prstGeom prst="rect">
            <a:avLst/>
          </a:prstGeom>
        </p:spPr>
        <p:txBody>
          <a:bodyPr wrap="none">
            <a:spAutoFit/>
          </a:bodyPr>
          <a:lstStyle/>
          <a:p>
            <a:pPr algn="ctr"/>
            <a:r>
              <a:rPr lang="en-US" altLang="ko-KR" b="1" dirty="0" err="1">
                <a:solidFill>
                  <a:schemeClr val="bg1"/>
                </a:solidFill>
              </a:rPr>
              <a:t>Phát</a:t>
            </a:r>
            <a:r>
              <a:rPr lang="en-US" altLang="ko-KR" b="1" dirty="0">
                <a:solidFill>
                  <a:schemeClr val="bg1"/>
                </a:solidFill>
              </a:rPr>
              <a:t> </a:t>
            </a:r>
            <a:r>
              <a:rPr lang="en-US" altLang="ko-KR" b="1" dirty="0" err="1">
                <a:solidFill>
                  <a:schemeClr val="bg1"/>
                </a:solidFill>
              </a:rPr>
              <a:t>Triển</a:t>
            </a:r>
            <a:endParaRPr lang="en-US" altLang="ko-KR" b="1" dirty="0">
              <a:solidFill>
                <a:schemeClr val="bg1"/>
              </a:solidFill>
            </a:endParaRPr>
          </a:p>
        </p:txBody>
      </p:sp>
      <p:sp>
        <p:nvSpPr>
          <p:cNvPr id="31" name="Rectangle 30">
            <a:extLst>
              <a:ext uri="{FF2B5EF4-FFF2-40B4-BE49-F238E27FC236}">
                <a16:creationId xmlns:a16="http://schemas.microsoft.com/office/drawing/2014/main" id="{5EE39ECF-692E-EE44-92ED-899B8B1A0C8F}"/>
              </a:ext>
            </a:extLst>
          </p:cNvPr>
          <p:cNvSpPr/>
          <p:nvPr/>
        </p:nvSpPr>
        <p:spPr>
          <a:xfrm>
            <a:off x="6956371" y="5476338"/>
            <a:ext cx="966932" cy="369332"/>
          </a:xfrm>
          <a:prstGeom prst="rect">
            <a:avLst/>
          </a:prstGeom>
        </p:spPr>
        <p:txBody>
          <a:bodyPr wrap="none">
            <a:spAutoFit/>
          </a:bodyPr>
          <a:lstStyle/>
          <a:p>
            <a:pPr algn="ctr"/>
            <a:r>
              <a:rPr lang="en-US" altLang="ko-KR" b="1" dirty="0" err="1">
                <a:solidFill>
                  <a:schemeClr val="bg1"/>
                </a:solidFill>
              </a:rPr>
              <a:t>Vấn</a:t>
            </a:r>
            <a:r>
              <a:rPr lang="en-US" altLang="ko-KR" b="1" dirty="0">
                <a:solidFill>
                  <a:schemeClr val="bg1"/>
                </a:solidFill>
              </a:rPr>
              <a:t> </a:t>
            </a:r>
            <a:r>
              <a:rPr lang="en-US" altLang="ko-KR" b="1" dirty="0" err="1">
                <a:solidFill>
                  <a:schemeClr val="bg1"/>
                </a:solidFill>
              </a:rPr>
              <a:t>Đề</a:t>
            </a:r>
            <a:endParaRPr lang="en-US" altLang="ko-KR" b="1" dirty="0">
              <a:solidFill>
                <a:schemeClr val="bg1"/>
              </a:solidFill>
            </a:endParaRPr>
          </a:p>
        </p:txBody>
      </p:sp>
      <p:sp>
        <p:nvSpPr>
          <p:cNvPr id="5" name="TextBox 4">
            <a:extLst>
              <a:ext uri="{FF2B5EF4-FFF2-40B4-BE49-F238E27FC236}">
                <a16:creationId xmlns:a16="http://schemas.microsoft.com/office/drawing/2014/main" id="{F0913B33-672B-0940-8920-40AD2802FF06}"/>
              </a:ext>
            </a:extLst>
          </p:cNvPr>
          <p:cNvSpPr txBox="1"/>
          <p:nvPr/>
        </p:nvSpPr>
        <p:spPr>
          <a:xfrm>
            <a:off x="720000" y="1545948"/>
            <a:ext cx="2476800" cy="3785652"/>
          </a:xfrm>
          <a:prstGeom prst="rect">
            <a:avLst/>
          </a:prstGeom>
          <a:solidFill>
            <a:schemeClr val="bg1">
              <a:alpha val="30000"/>
            </a:schemeClr>
          </a:solidFill>
          <a:ln>
            <a:solidFill>
              <a:schemeClr val="accent2"/>
            </a:solidFill>
          </a:ln>
        </p:spPr>
        <p:txBody>
          <a:bodyPr wrap="square" rtlCol="0">
            <a:spAutoFit/>
          </a:bodyPr>
          <a:lstStyle/>
          <a:p>
            <a:r>
              <a:rPr lang="vi-VN" sz="2000" dirty="0"/>
              <a:t>- Tạo ra một nguyên mẫu ban đầu mạnh mẽ và có thể liên tục điều chỉnh nó.</a:t>
            </a:r>
          </a:p>
          <a:p>
            <a:endParaRPr lang="vi-VN" sz="2000" dirty="0"/>
          </a:p>
          <a:p>
            <a:r>
              <a:rPr lang="vi-VN" sz="2000" dirty="0"/>
              <a:t>- Được xây dựng từ mục tiêu chính của hệ thống , sau đó các nâng cấp và yêu cầu trong tương lai sẽ được xây dựng từ đó.</a:t>
            </a:r>
          </a:p>
        </p:txBody>
      </p:sp>
      <p:sp>
        <p:nvSpPr>
          <p:cNvPr id="33" name="TextBox 32">
            <a:extLst>
              <a:ext uri="{FF2B5EF4-FFF2-40B4-BE49-F238E27FC236}">
                <a16:creationId xmlns:a16="http://schemas.microsoft.com/office/drawing/2014/main" id="{79108E5B-0730-7C43-BF0F-C15EF600AD6D}"/>
              </a:ext>
            </a:extLst>
          </p:cNvPr>
          <p:cNvSpPr txBox="1"/>
          <p:nvPr/>
        </p:nvSpPr>
        <p:spPr>
          <a:xfrm>
            <a:off x="3474000" y="1545946"/>
            <a:ext cx="2473200" cy="3780000"/>
          </a:xfrm>
          <a:prstGeom prst="rect">
            <a:avLst/>
          </a:prstGeom>
          <a:solidFill>
            <a:schemeClr val="bg1">
              <a:alpha val="30000"/>
            </a:schemeClr>
          </a:solidFill>
          <a:ln>
            <a:solidFill>
              <a:schemeClr val="accent1"/>
            </a:solidFill>
          </a:ln>
        </p:spPr>
        <p:txBody>
          <a:bodyPr wrap="square" rtlCol="0">
            <a:spAutoFit/>
          </a:bodyPr>
          <a:lstStyle/>
          <a:p>
            <a:r>
              <a:rPr lang="en-US" sz="2000" dirty="0"/>
              <a:t>- </a:t>
            </a:r>
            <a:r>
              <a:rPr lang="en-US" sz="2000" dirty="0" err="1"/>
              <a:t>Hệ</a:t>
            </a:r>
            <a:r>
              <a:rPr lang="en-US" sz="2000" dirty="0"/>
              <a:t> </a:t>
            </a:r>
            <a:r>
              <a:rPr lang="en-US" sz="2000" dirty="0" err="1"/>
              <a:t>thống</a:t>
            </a:r>
            <a:r>
              <a:rPr lang="en-US" sz="2000" dirty="0"/>
              <a:t> </a:t>
            </a:r>
            <a:r>
              <a:rPr lang="en-US" sz="2000" dirty="0" err="1"/>
              <a:t>sử</a:t>
            </a:r>
            <a:r>
              <a:rPr lang="en-US" sz="2000" dirty="0"/>
              <a:t> </a:t>
            </a:r>
            <a:r>
              <a:rPr lang="en-US" sz="2000" dirty="0" err="1"/>
              <a:t>dụng</a:t>
            </a:r>
            <a:r>
              <a:rPr lang="en-US" sz="2000" dirty="0"/>
              <a:t> </a:t>
            </a:r>
            <a:r>
              <a:rPr lang="en-US" sz="2000" dirty="0" err="1"/>
              <a:t>nguyên</a:t>
            </a:r>
            <a:r>
              <a:rPr lang="en-US" sz="2000" dirty="0"/>
              <a:t> </a:t>
            </a:r>
            <a:r>
              <a:rPr lang="en-US" sz="2000" dirty="0" err="1"/>
              <a:t>mẫu</a:t>
            </a:r>
            <a:r>
              <a:rPr lang="en-US" sz="2000" dirty="0"/>
              <a:t> </a:t>
            </a:r>
            <a:r>
              <a:rPr lang="en-US" sz="2000" dirty="0" err="1"/>
              <a:t>này</a:t>
            </a:r>
            <a:r>
              <a:rPr lang="en-US" sz="2000" dirty="0"/>
              <a:t> </a:t>
            </a:r>
            <a:r>
              <a:rPr lang="en-US" sz="2000" dirty="0" err="1"/>
              <a:t>sẽ</a:t>
            </a:r>
            <a:r>
              <a:rPr lang="en-US" sz="2000" dirty="0"/>
              <a:t> </a:t>
            </a:r>
            <a:r>
              <a:rPr lang="en-US" sz="2000" dirty="0" err="1"/>
              <a:t>tự</a:t>
            </a:r>
            <a:r>
              <a:rPr lang="en-US" sz="2000" dirty="0"/>
              <a:t> </a:t>
            </a:r>
            <a:r>
              <a:rPr lang="en-US" sz="2000" dirty="0" err="1"/>
              <a:t>tinh</a:t>
            </a:r>
            <a:r>
              <a:rPr lang="en-US" sz="2000" dirty="0"/>
              <a:t> </a:t>
            </a:r>
            <a:r>
              <a:rPr lang="en-US" sz="2000" dirty="0" err="1"/>
              <a:t>chỉnh</a:t>
            </a:r>
            <a:r>
              <a:rPr lang="en-US" sz="2000" dirty="0"/>
              <a:t> </a:t>
            </a:r>
            <a:r>
              <a:rPr lang="en-US" sz="2000" dirty="0" err="1"/>
              <a:t>và</a:t>
            </a:r>
            <a:r>
              <a:rPr lang="en-US" sz="2000" dirty="0"/>
              <a:t> </a:t>
            </a:r>
            <a:r>
              <a:rPr lang="en-US" sz="2000" dirty="0" err="1"/>
              <a:t>tự</a:t>
            </a:r>
            <a:r>
              <a:rPr lang="en-US" sz="2000" dirty="0"/>
              <a:t> </a:t>
            </a:r>
            <a:r>
              <a:rPr lang="en-US" sz="2000" dirty="0" err="1"/>
              <a:t>tái</a:t>
            </a:r>
            <a:r>
              <a:rPr lang="en-US" sz="2000" dirty="0"/>
              <a:t> </a:t>
            </a:r>
            <a:r>
              <a:rPr lang="en-US" sz="2000" dirty="0" err="1"/>
              <a:t>cấu</a:t>
            </a:r>
            <a:r>
              <a:rPr lang="en-US" sz="2000" dirty="0"/>
              <a:t> </a:t>
            </a:r>
            <a:r>
              <a:rPr lang="en-US" sz="2000" dirty="0" err="1"/>
              <a:t>trúc</a:t>
            </a:r>
            <a:r>
              <a:rPr lang="en-US" sz="2000" dirty="0"/>
              <a:t> </a:t>
            </a:r>
            <a:r>
              <a:rPr lang="en-US" sz="2000" dirty="0" err="1"/>
              <a:t>đ</a:t>
            </a:r>
            <a:r>
              <a:rPr lang="vi-VN" sz="2000" dirty="0"/>
              <a:t>ư</a:t>
            </a:r>
            <a:r>
              <a:rPr lang="en-US" sz="2000" dirty="0" err="1"/>
              <a:t>ợc</a:t>
            </a:r>
            <a:r>
              <a:rPr lang="en-US" sz="2000" dirty="0"/>
              <a:t>.</a:t>
            </a:r>
          </a:p>
          <a:p>
            <a:endParaRPr lang="en-US" sz="2000" dirty="0"/>
          </a:p>
          <a:p>
            <a:r>
              <a:rPr lang="en-US" sz="2000" dirty="0"/>
              <a:t>- </a:t>
            </a:r>
            <a:r>
              <a:rPr lang="en-US" sz="2000" dirty="0" err="1"/>
              <a:t>Điều</a:t>
            </a:r>
            <a:r>
              <a:rPr lang="en-US" sz="2000" dirty="0"/>
              <a:t> </a:t>
            </a:r>
            <a:r>
              <a:rPr lang="en-US" sz="2000" dirty="0" err="1"/>
              <a:t>này</a:t>
            </a:r>
            <a:r>
              <a:rPr lang="en-US" sz="2000" dirty="0"/>
              <a:t> </a:t>
            </a:r>
            <a:r>
              <a:rPr lang="en-US" sz="2000" dirty="0" err="1"/>
              <a:t>dẫn</a:t>
            </a:r>
            <a:r>
              <a:rPr lang="en-US" sz="2000" dirty="0"/>
              <a:t> </a:t>
            </a:r>
            <a:r>
              <a:rPr lang="en-US" sz="2000" dirty="0" err="1"/>
              <a:t>tới</a:t>
            </a:r>
            <a:r>
              <a:rPr lang="en-US" sz="2000" dirty="0"/>
              <a:t> dev </a:t>
            </a:r>
            <a:r>
              <a:rPr lang="en-US" sz="2000" dirty="0" err="1"/>
              <a:t>có</a:t>
            </a:r>
            <a:r>
              <a:rPr lang="en-US" sz="2000" dirty="0"/>
              <a:t> </a:t>
            </a:r>
            <a:r>
              <a:rPr lang="en-US" sz="2000" dirty="0" err="1"/>
              <a:t>thể</a:t>
            </a:r>
            <a:r>
              <a:rPr lang="en-US" sz="2000" dirty="0"/>
              <a:t> them </a:t>
            </a:r>
            <a:r>
              <a:rPr lang="en-US" sz="2000" dirty="0" err="1"/>
              <a:t>các</a:t>
            </a:r>
            <a:r>
              <a:rPr lang="en-US" sz="2000" dirty="0"/>
              <a:t> </a:t>
            </a:r>
            <a:r>
              <a:rPr lang="en-US" sz="2000" dirty="0" err="1"/>
              <a:t>tính</a:t>
            </a:r>
            <a:r>
              <a:rPr lang="en-US" sz="2000" dirty="0"/>
              <a:t> </a:t>
            </a:r>
            <a:r>
              <a:rPr lang="en-US" sz="2000" dirty="0" err="1"/>
              <a:t>năng</a:t>
            </a:r>
            <a:r>
              <a:rPr lang="en-US" sz="2000" dirty="0"/>
              <a:t>, hay </a:t>
            </a:r>
            <a:r>
              <a:rPr lang="en-US" sz="2000" dirty="0" err="1"/>
              <a:t>thay</a:t>
            </a:r>
            <a:r>
              <a:rPr lang="en-US" sz="2000" dirty="0"/>
              <a:t> </a:t>
            </a:r>
            <a:r>
              <a:rPr lang="en-US" sz="2000" dirty="0" err="1"/>
              <a:t>đổi</a:t>
            </a:r>
            <a:r>
              <a:rPr lang="en-US" sz="2000" dirty="0"/>
              <a:t> </a:t>
            </a:r>
            <a:r>
              <a:rPr lang="en-US" sz="2000" dirty="0" err="1"/>
              <a:t>trong</a:t>
            </a:r>
            <a:r>
              <a:rPr lang="en-US" sz="2000" dirty="0"/>
              <a:t> </a:t>
            </a:r>
            <a:r>
              <a:rPr lang="en-US" sz="2000" dirty="0" err="1"/>
              <a:t>giai</a:t>
            </a:r>
            <a:r>
              <a:rPr lang="en-US" sz="2000" dirty="0"/>
              <a:t> </a:t>
            </a:r>
            <a:r>
              <a:rPr lang="en-US" sz="2000" dirty="0" err="1"/>
              <a:t>đoạn</a:t>
            </a:r>
            <a:r>
              <a:rPr lang="en-US" sz="2000" dirty="0"/>
              <a:t> </a:t>
            </a:r>
            <a:r>
              <a:rPr lang="en-US" sz="2000" dirty="0" err="1"/>
              <a:t>đ</a:t>
            </a:r>
            <a:r>
              <a:rPr lang="vi-VN" sz="2000" dirty="0"/>
              <a:t>ư</a:t>
            </a:r>
            <a:r>
              <a:rPr lang="en-US" sz="2000" dirty="0" err="1"/>
              <a:t>ợc</a:t>
            </a:r>
            <a:r>
              <a:rPr lang="en-US" sz="2000" dirty="0"/>
              <a:t> </a:t>
            </a:r>
            <a:r>
              <a:rPr lang="en-US" sz="2000" dirty="0" err="1"/>
              <a:t>yêu</a:t>
            </a:r>
            <a:r>
              <a:rPr lang="en-US" sz="2000" dirty="0"/>
              <a:t> </a:t>
            </a:r>
            <a:r>
              <a:rPr lang="en-US" sz="2000" dirty="0" err="1"/>
              <a:t>cầu</a:t>
            </a:r>
            <a:r>
              <a:rPr lang="en-US" sz="2000" dirty="0"/>
              <a:t> hay </a:t>
            </a:r>
            <a:r>
              <a:rPr lang="en-US" sz="2000" dirty="0" err="1"/>
              <a:t>thiết</a:t>
            </a:r>
            <a:r>
              <a:rPr lang="en-US" sz="2000" dirty="0"/>
              <a:t> </a:t>
            </a:r>
            <a:r>
              <a:rPr lang="en-US" sz="2000" dirty="0" err="1"/>
              <a:t>kế</a:t>
            </a:r>
            <a:r>
              <a:rPr lang="en-US" sz="2000" dirty="0"/>
              <a:t>.</a:t>
            </a:r>
          </a:p>
          <a:p>
            <a:endParaRPr lang="en-US" dirty="0"/>
          </a:p>
        </p:txBody>
      </p:sp>
      <p:sp>
        <p:nvSpPr>
          <p:cNvPr id="34" name="TextBox 33">
            <a:extLst>
              <a:ext uri="{FF2B5EF4-FFF2-40B4-BE49-F238E27FC236}">
                <a16:creationId xmlns:a16="http://schemas.microsoft.com/office/drawing/2014/main" id="{72E70614-F032-E64B-894A-37AAAF385618}"/>
              </a:ext>
            </a:extLst>
          </p:cNvPr>
          <p:cNvSpPr txBox="1"/>
          <p:nvPr/>
        </p:nvSpPr>
        <p:spPr>
          <a:xfrm>
            <a:off x="6228000" y="1545943"/>
            <a:ext cx="2476800" cy="3780000"/>
          </a:xfrm>
          <a:prstGeom prst="rect">
            <a:avLst/>
          </a:prstGeom>
          <a:solidFill>
            <a:schemeClr val="bg1">
              <a:alpha val="30000"/>
            </a:schemeClr>
          </a:solidFill>
          <a:ln>
            <a:solidFill>
              <a:schemeClr val="accent2">
                <a:lumMod val="60000"/>
                <a:lumOff val="40000"/>
              </a:schemeClr>
            </a:solidFill>
          </a:ln>
        </p:spPr>
        <p:txBody>
          <a:bodyPr wrap="square" rtlCol="0">
            <a:spAutoFit/>
          </a:bodyPr>
          <a:lstStyle/>
          <a:p>
            <a:r>
              <a:rPr lang="en-US" sz="2000" dirty="0"/>
              <a:t>- </a:t>
            </a:r>
            <a:r>
              <a:rPr lang="en-US" sz="2000" dirty="0" err="1"/>
              <a:t>Quá</a:t>
            </a:r>
            <a:r>
              <a:rPr lang="en-US" sz="2000" dirty="0"/>
              <a:t> </a:t>
            </a:r>
            <a:r>
              <a:rPr lang="en-US" sz="2000" dirty="0" err="1"/>
              <a:t>trình</a:t>
            </a:r>
            <a:r>
              <a:rPr lang="en-US" sz="2000" dirty="0"/>
              <a:t> </a:t>
            </a:r>
            <a:r>
              <a:rPr lang="en-US" sz="2000" dirty="0" err="1"/>
              <a:t>quản</a:t>
            </a:r>
            <a:r>
              <a:rPr lang="en-US" sz="2000" dirty="0"/>
              <a:t> </a:t>
            </a:r>
            <a:r>
              <a:rPr lang="en-US" sz="2000" dirty="0" err="1"/>
              <a:t>lý</a:t>
            </a:r>
            <a:r>
              <a:rPr lang="en-US" sz="2000" dirty="0"/>
              <a:t> </a:t>
            </a:r>
            <a:r>
              <a:rPr lang="en-US" sz="2000" dirty="0" err="1"/>
              <a:t>đ</a:t>
            </a:r>
            <a:r>
              <a:rPr lang="vi-VN" sz="2000" dirty="0"/>
              <a:t>ư</a:t>
            </a:r>
            <a:r>
              <a:rPr lang="en-US" sz="2000" dirty="0" err="1"/>
              <a:t>ợc</a:t>
            </a:r>
            <a:r>
              <a:rPr lang="en-US" sz="2000" dirty="0"/>
              <a:t> </a:t>
            </a:r>
            <a:r>
              <a:rPr lang="en-US" sz="2000" dirty="0" err="1"/>
              <a:t>dựa</a:t>
            </a:r>
            <a:r>
              <a:rPr lang="en-US" sz="2000" dirty="0"/>
              <a:t> </a:t>
            </a:r>
            <a:r>
              <a:rPr lang="en-US" sz="2000" dirty="0" err="1"/>
              <a:t>theo</a:t>
            </a:r>
            <a:r>
              <a:rPr lang="en-US" sz="2000" dirty="0"/>
              <a:t> </a:t>
            </a:r>
            <a:r>
              <a:rPr lang="en-US" sz="2000" dirty="0" err="1"/>
              <a:t>mô</a:t>
            </a:r>
            <a:r>
              <a:rPr lang="en-US" sz="2000" dirty="0"/>
              <a:t> </a:t>
            </a:r>
            <a:r>
              <a:rPr lang="en-US" sz="2000" dirty="0" err="1"/>
              <a:t>hình</a:t>
            </a:r>
            <a:r>
              <a:rPr lang="en-US" sz="2000" dirty="0"/>
              <a:t> </a:t>
            </a:r>
            <a:r>
              <a:rPr lang="en-US" sz="2000" dirty="0" err="1"/>
              <a:t>thác</a:t>
            </a:r>
            <a:r>
              <a:rPr lang="en-US" sz="2000" dirty="0"/>
              <a:t> n</a:t>
            </a:r>
            <a:r>
              <a:rPr lang="vi-VN" sz="2000" dirty="0"/>
              <a:t>ư</a:t>
            </a:r>
            <a:r>
              <a:rPr lang="en-US" sz="2000" dirty="0" err="1"/>
              <a:t>ớc</a:t>
            </a:r>
            <a:r>
              <a:rPr lang="en-US" sz="2000" dirty="0"/>
              <a:t>.</a:t>
            </a:r>
          </a:p>
          <a:p>
            <a:endParaRPr lang="en-US" sz="2000" dirty="0"/>
          </a:p>
          <a:p>
            <a:r>
              <a:rPr lang="en-US" sz="2000" dirty="0"/>
              <a:t>- </a:t>
            </a:r>
            <a:r>
              <a:rPr lang="en-US" sz="2000" dirty="0" err="1"/>
              <a:t>Yêu</a:t>
            </a:r>
            <a:r>
              <a:rPr lang="en-US" sz="2000" dirty="0"/>
              <a:t> </a:t>
            </a:r>
            <a:r>
              <a:rPr lang="en-US" sz="2000" dirty="0" err="1"/>
              <a:t>cầu</a:t>
            </a:r>
            <a:r>
              <a:rPr lang="en-US" sz="2000" dirty="0"/>
              <a:t> </a:t>
            </a:r>
            <a:r>
              <a:rPr lang="en-US" sz="2000" dirty="0" err="1"/>
              <a:t>cao</a:t>
            </a:r>
            <a:r>
              <a:rPr lang="en-US" sz="2000" dirty="0"/>
              <a:t> </a:t>
            </a:r>
            <a:r>
              <a:rPr lang="en-US" sz="2000" dirty="0" err="1"/>
              <a:t>cho</a:t>
            </a:r>
            <a:r>
              <a:rPr lang="en-US" sz="2000" dirty="0"/>
              <a:t> </a:t>
            </a:r>
            <a:r>
              <a:rPr lang="en-US" sz="2000" dirty="0" err="1"/>
              <a:t>các</a:t>
            </a:r>
            <a:r>
              <a:rPr lang="en-US" sz="2000" dirty="0"/>
              <a:t> dev.</a:t>
            </a:r>
          </a:p>
          <a:p>
            <a:endParaRPr lang="en-US" sz="2000" dirty="0"/>
          </a:p>
          <a:p>
            <a:r>
              <a:rPr lang="en-US" sz="2000" dirty="0"/>
              <a:t>- </a:t>
            </a:r>
            <a:r>
              <a:rPr lang="en-US" sz="2000" dirty="0" err="1"/>
              <a:t>Về</a:t>
            </a:r>
            <a:r>
              <a:rPr lang="en-US" sz="2000" dirty="0"/>
              <a:t> </a:t>
            </a:r>
            <a:r>
              <a:rPr lang="en-US" sz="2000" dirty="0" err="1"/>
              <a:t>lâu</a:t>
            </a:r>
            <a:r>
              <a:rPr lang="en-US" sz="2000" dirty="0"/>
              <a:t> </a:t>
            </a:r>
            <a:r>
              <a:rPr lang="en-US" sz="2000" dirty="0" err="1"/>
              <a:t>dài</a:t>
            </a:r>
            <a:r>
              <a:rPr lang="en-US" sz="2000" dirty="0"/>
              <a:t> </a:t>
            </a:r>
            <a:r>
              <a:rPr lang="en-US" sz="2000" dirty="0" err="1"/>
              <a:t>khi</a:t>
            </a:r>
            <a:r>
              <a:rPr lang="en-US" sz="2000" dirty="0"/>
              <a:t> </a:t>
            </a:r>
            <a:r>
              <a:rPr lang="en-US" sz="2000" dirty="0" err="1"/>
              <a:t>thay</a:t>
            </a:r>
            <a:r>
              <a:rPr lang="en-US" sz="2000" dirty="0"/>
              <a:t> </a:t>
            </a:r>
            <a:r>
              <a:rPr lang="en-US" sz="2000" dirty="0" err="1"/>
              <a:t>đổi</a:t>
            </a:r>
            <a:r>
              <a:rPr lang="en-US" sz="2000" dirty="0"/>
              <a:t> </a:t>
            </a:r>
            <a:r>
              <a:rPr lang="en-US" sz="2000" dirty="0" err="1"/>
              <a:t>cấu</a:t>
            </a:r>
            <a:r>
              <a:rPr lang="en-US" sz="2000" dirty="0"/>
              <a:t> </a:t>
            </a:r>
            <a:r>
              <a:rPr lang="en-US" sz="2000" dirty="0" err="1"/>
              <a:t>trúc</a:t>
            </a:r>
            <a:r>
              <a:rPr lang="en-US" sz="2000" dirty="0"/>
              <a:t>, </a:t>
            </a:r>
            <a:r>
              <a:rPr lang="en-US" sz="2000" dirty="0" err="1"/>
              <a:t>dùy</a:t>
            </a:r>
            <a:r>
              <a:rPr lang="en-US" sz="2000" dirty="0"/>
              <a:t> </a:t>
            </a:r>
            <a:r>
              <a:rPr lang="en-US" sz="2000" dirty="0" err="1"/>
              <a:t>trì</a:t>
            </a:r>
            <a:r>
              <a:rPr lang="en-US" sz="2000" dirty="0"/>
              <a:t> </a:t>
            </a:r>
            <a:r>
              <a:rPr lang="en-US" sz="2000" dirty="0" err="1"/>
              <a:t>hệ</a:t>
            </a:r>
            <a:r>
              <a:rPr lang="en-US" sz="2000" dirty="0"/>
              <a:t> </a:t>
            </a:r>
            <a:r>
              <a:rPr lang="en-US" sz="2000" dirty="0" err="1"/>
              <a:t>thống</a:t>
            </a:r>
            <a:r>
              <a:rPr lang="en-US" sz="2000" dirty="0"/>
              <a:t> </a:t>
            </a:r>
            <a:r>
              <a:rPr lang="en-US" sz="2000" dirty="0" err="1"/>
              <a:t>sẽ</a:t>
            </a:r>
            <a:r>
              <a:rPr lang="en-US" sz="2000" dirty="0"/>
              <a:t> </a:t>
            </a:r>
            <a:r>
              <a:rPr lang="en-US" sz="2000" dirty="0" err="1"/>
              <a:t>gây</a:t>
            </a:r>
            <a:r>
              <a:rPr lang="en-US" sz="2000" dirty="0"/>
              <a:t> </a:t>
            </a:r>
            <a:r>
              <a:rPr lang="en-US" sz="2000" dirty="0" err="1"/>
              <a:t>ra</a:t>
            </a:r>
            <a:r>
              <a:rPr lang="en-US" sz="2000" dirty="0"/>
              <a:t> chi </a:t>
            </a:r>
            <a:r>
              <a:rPr lang="en-US" sz="2000" dirty="0" err="1"/>
              <a:t>phí</a:t>
            </a:r>
            <a:r>
              <a:rPr lang="en-US" sz="2000" dirty="0"/>
              <a:t> </a:t>
            </a:r>
            <a:r>
              <a:rPr lang="en-US" sz="2000" dirty="0" err="1"/>
              <a:t>cao</a:t>
            </a:r>
            <a:r>
              <a:rPr lang="en-US" sz="2000" dirty="0"/>
              <a:t>.</a:t>
            </a:r>
          </a:p>
        </p:txBody>
      </p:sp>
      <p:sp>
        <p:nvSpPr>
          <p:cNvPr id="39" name="Graphic 5">
            <a:extLst>
              <a:ext uri="{FF2B5EF4-FFF2-40B4-BE49-F238E27FC236}">
                <a16:creationId xmlns:a16="http://schemas.microsoft.com/office/drawing/2014/main" id="{9FD9FF7C-B898-8243-88EC-3241D9FE4CBA}"/>
              </a:ext>
            </a:extLst>
          </p:cNvPr>
          <p:cNvSpPr/>
          <p:nvPr/>
        </p:nvSpPr>
        <p:spPr>
          <a:xfrm>
            <a:off x="8978400" y="2583436"/>
            <a:ext cx="2466158" cy="3077568"/>
          </a:xfrm>
          <a:custGeom>
            <a:avLst/>
            <a:gdLst>
              <a:gd name="connsiteX0" fmla="*/ 0 w 5488226"/>
              <a:gd name="connsiteY0" fmla="*/ 2923156 h 6848868"/>
              <a:gd name="connsiteX1" fmla="*/ 728720 w 5488226"/>
              <a:gd name="connsiteY1" fmla="*/ 2905806 h 6848868"/>
              <a:gd name="connsiteX2" fmla="*/ 762507 w 5488226"/>
              <a:gd name="connsiteY2" fmla="*/ 2881150 h 6848868"/>
              <a:gd name="connsiteX3" fmla="*/ 855652 w 5488226"/>
              <a:gd name="connsiteY3" fmla="*/ 2750565 h 6848868"/>
              <a:gd name="connsiteX4" fmla="*/ 940578 w 5488226"/>
              <a:gd name="connsiteY4" fmla="*/ 2684816 h 6848868"/>
              <a:gd name="connsiteX5" fmla="*/ 1013632 w 5488226"/>
              <a:gd name="connsiteY5" fmla="*/ 2529575 h 6848868"/>
              <a:gd name="connsiteX6" fmla="*/ 778945 w 5488226"/>
              <a:gd name="connsiteY6" fmla="*/ 449345 h 6848868"/>
              <a:gd name="connsiteX7" fmla="*/ 811819 w 5488226"/>
              <a:gd name="connsiteY7" fmla="*/ 392728 h 6848868"/>
              <a:gd name="connsiteX8" fmla="*/ 911356 w 5488226"/>
              <a:gd name="connsiteY8" fmla="*/ 363506 h 6848868"/>
              <a:gd name="connsiteX9" fmla="*/ 1018198 w 5488226"/>
              <a:gd name="connsiteY9" fmla="*/ 427429 h 6848868"/>
              <a:gd name="connsiteX10" fmla="*/ 1110430 w 5488226"/>
              <a:gd name="connsiteY10" fmla="*/ 764393 h 6848868"/>
              <a:gd name="connsiteX11" fmla="*/ 1444655 w 5488226"/>
              <a:gd name="connsiteY11" fmla="*/ 2230964 h 6848868"/>
              <a:gd name="connsiteX12" fmla="*/ 1486661 w 5488226"/>
              <a:gd name="connsiteY12" fmla="*/ 2434603 h 6848868"/>
              <a:gd name="connsiteX13" fmla="*/ 1460179 w 5488226"/>
              <a:gd name="connsiteY13" fmla="*/ 2470218 h 6848868"/>
              <a:gd name="connsiteX14" fmla="*/ 1391690 w 5488226"/>
              <a:gd name="connsiteY14" fmla="*/ 2486655 h 6848868"/>
              <a:gd name="connsiteX15" fmla="*/ 1367947 w 5488226"/>
              <a:gd name="connsiteY15" fmla="*/ 2496700 h 6848868"/>
              <a:gd name="connsiteX16" fmla="*/ 1218185 w 5488226"/>
              <a:gd name="connsiteY16" fmla="*/ 2424559 h 6848868"/>
              <a:gd name="connsiteX17" fmla="*/ 1178005 w 5488226"/>
              <a:gd name="connsiteY17" fmla="*/ 2287581 h 6848868"/>
              <a:gd name="connsiteX18" fmla="*/ 1172526 w 5488226"/>
              <a:gd name="connsiteY18" fmla="*/ 2338719 h 6848868"/>
              <a:gd name="connsiteX19" fmla="*/ 1181658 w 5488226"/>
              <a:gd name="connsiteY19" fmla="*/ 2572494 h 6848868"/>
              <a:gd name="connsiteX20" fmla="*/ 1216359 w 5488226"/>
              <a:gd name="connsiteY20" fmla="*/ 2639157 h 6848868"/>
              <a:gd name="connsiteX21" fmla="*/ 1430957 w 5488226"/>
              <a:gd name="connsiteY21" fmla="*/ 2817227 h 6848868"/>
              <a:gd name="connsiteX22" fmla="*/ 1760616 w 5488226"/>
              <a:gd name="connsiteY22" fmla="*/ 2932288 h 6848868"/>
              <a:gd name="connsiteX23" fmla="*/ 1839149 w 5488226"/>
              <a:gd name="connsiteY23" fmla="*/ 2860147 h 6848868"/>
              <a:gd name="connsiteX24" fmla="*/ 1941426 w 5488226"/>
              <a:gd name="connsiteY24" fmla="*/ 2772481 h 6848868"/>
              <a:gd name="connsiteX25" fmla="*/ 2389798 w 5488226"/>
              <a:gd name="connsiteY25" fmla="*/ 2809008 h 6848868"/>
              <a:gd name="connsiteX26" fmla="*/ 2515818 w 5488226"/>
              <a:gd name="connsiteY26" fmla="*/ 2815401 h 6848868"/>
              <a:gd name="connsiteX27" fmla="*/ 2429978 w 5488226"/>
              <a:gd name="connsiteY27" fmla="*/ 2739607 h 6848868"/>
              <a:gd name="connsiteX28" fmla="*/ 2300306 w 5488226"/>
              <a:gd name="connsiteY28" fmla="*/ 2731388 h 6848868"/>
              <a:gd name="connsiteX29" fmla="*/ 2238210 w 5488226"/>
              <a:gd name="connsiteY29" fmla="*/ 2703992 h 6848868"/>
              <a:gd name="connsiteX30" fmla="*/ 2273824 w 5488226"/>
              <a:gd name="connsiteY30" fmla="*/ 2638243 h 6848868"/>
              <a:gd name="connsiteX31" fmla="*/ 2456461 w 5488226"/>
              <a:gd name="connsiteY31" fmla="*/ 2547838 h 6848868"/>
              <a:gd name="connsiteX32" fmla="*/ 2620834 w 5488226"/>
              <a:gd name="connsiteY32" fmla="*/ 2574321 h 6848868"/>
              <a:gd name="connsiteX33" fmla="*/ 2688409 w 5488226"/>
              <a:gd name="connsiteY33" fmla="*/ 2631851 h 6848868"/>
              <a:gd name="connsiteX34" fmla="*/ 3162351 w 5488226"/>
              <a:gd name="connsiteY34" fmla="*/ 2792571 h 6848868"/>
              <a:gd name="connsiteX35" fmla="*/ 3594286 w 5488226"/>
              <a:gd name="connsiteY35" fmla="*/ 2724082 h 6848868"/>
              <a:gd name="connsiteX36" fmla="*/ 3660035 w 5488226"/>
              <a:gd name="connsiteY36" fmla="*/ 2642809 h 6848868"/>
              <a:gd name="connsiteX37" fmla="*/ 3699302 w 5488226"/>
              <a:gd name="connsiteY37" fmla="*/ 2224572 h 6848868"/>
              <a:gd name="connsiteX38" fmla="*/ 3751353 w 5488226"/>
              <a:gd name="connsiteY38" fmla="*/ 1861125 h 6848868"/>
              <a:gd name="connsiteX39" fmla="*/ 3870980 w 5488226"/>
              <a:gd name="connsiteY39" fmla="*/ 1579865 h 6848868"/>
              <a:gd name="connsiteX40" fmla="*/ 3887418 w 5488226"/>
              <a:gd name="connsiteY40" fmla="*/ 1504071 h 6848868"/>
              <a:gd name="connsiteX41" fmla="*/ 3896549 w 5488226"/>
              <a:gd name="connsiteY41" fmla="*/ 1368006 h 6848868"/>
              <a:gd name="connsiteX42" fmla="*/ 3907507 w 5488226"/>
              <a:gd name="connsiteY42" fmla="*/ 1253859 h 6848868"/>
              <a:gd name="connsiteX43" fmla="*/ 3850890 w 5488226"/>
              <a:gd name="connsiteY43" fmla="*/ 1212765 h 6848868"/>
              <a:gd name="connsiteX44" fmla="*/ 3686517 w 5488226"/>
              <a:gd name="connsiteY44" fmla="*/ 1269383 h 6848868"/>
              <a:gd name="connsiteX45" fmla="*/ 3511186 w 5488226"/>
              <a:gd name="connsiteY45" fmla="*/ 1151582 h 6848868"/>
              <a:gd name="connsiteX46" fmla="*/ 3465527 w 5488226"/>
              <a:gd name="connsiteY46" fmla="*/ 1105923 h 6848868"/>
              <a:gd name="connsiteX47" fmla="*/ 3473746 w 5488226"/>
              <a:gd name="connsiteY47" fmla="*/ 1073049 h 6848868"/>
              <a:gd name="connsiteX48" fmla="*/ 3435392 w 5488226"/>
              <a:gd name="connsiteY48" fmla="*/ 1044740 h 6848868"/>
              <a:gd name="connsiteX49" fmla="*/ 3394299 w 5488226"/>
              <a:gd name="connsiteY49" fmla="*/ 965293 h 6848868"/>
              <a:gd name="connsiteX50" fmla="*/ 3324897 w 5488226"/>
              <a:gd name="connsiteY50" fmla="*/ 926026 h 6848868"/>
              <a:gd name="connsiteX51" fmla="*/ 3297502 w 5488226"/>
              <a:gd name="connsiteY51" fmla="*/ 641113 h 6848868"/>
              <a:gd name="connsiteX52" fmla="*/ 3249103 w 5488226"/>
              <a:gd name="connsiteY52" fmla="*/ 506875 h 6848868"/>
              <a:gd name="connsiteX53" fmla="*/ 3162351 w 5488226"/>
              <a:gd name="connsiteY53" fmla="*/ 342503 h 6848868"/>
              <a:gd name="connsiteX54" fmla="*/ 3164177 w 5488226"/>
              <a:gd name="connsiteY54" fmla="*/ 308715 h 6848868"/>
              <a:gd name="connsiteX55" fmla="*/ 3365990 w 5488226"/>
              <a:gd name="connsiteY55" fmla="*/ 158953 h 6848868"/>
              <a:gd name="connsiteX56" fmla="*/ 3672820 w 5488226"/>
              <a:gd name="connsiteY56" fmla="*/ 19236 h 6848868"/>
              <a:gd name="connsiteX57" fmla="*/ 3963212 w 5488226"/>
              <a:gd name="connsiteY57" fmla="*/ 16496 h 6848868"/>
              <a:gd name="connsiteX58" fmla="*/ 4154067 w 5488226"/>
              <a:gd name="connsiteY58" fmla="*/ 163519 h 6848868"/>
              <a:gd name="connsiteX59" fmla="*/ 4265475 w 5488226"/>
              <a:gd name="connsiteY59" fmla="*/ 808226 h 6848868"/>
              <a:gd name="connsiteX60" fmla="*/ 4295610 w 5488226"/>
              <a:gd name="connsiteY60" fmla="*/ 912328 h 6848868"/>
              <a:gd name="connsiteX61" fmla="*/ 4403366 w 5488226"/>
              <a:gd name="connsiteY61" fmla="*/ 1040174 h 6848868"/>
              <a:gd name="connsiteX62" fmla="*/ 4584176 w 5488226"/>
              <a:gd name="connsiteY62" fmla="*/ 1172585 h 6848868"/>
              <a:gd name="connsiteX63" fmla="*/ 4783249 w 5488226"/>
              <a:gd name="connsiteY63" fmla="*/ 1368920 h 6848868"/>
              <a:gd name="connsiteX64" fmla="*/ 4929359 w 5488226"/>
              <a:gd name="connsiteY64" fmla="*/ 1882128 h 6848868"/>
              <a:gd name="connsiteX65" fmla="*/ 4924793 w 5488226"/>
              <a:gd name="connsiteY65" fmla="*/ 3042783 h 6848868"/>
              <a:gd name="connsiteX66" fmla="*/ 4866349 w 5488226"/>
              <a:gd name="connsiteY66" fmla="*/ 3249162 h 6848868"/>
              <a:gd name="connsiteX67" fmla="*/ 4866349 w 5488226"/>
              <a:gd name="connsiteY67" fmla="*/ 3381574 h 6848868"/>
              <a:gd name="connsiteX68" fmla="*/ 4916574 w 5488226"/>
              <a:gd name="connsiteY68" fmla="*/ 3705754 h 6848868"/>
              <a:gd name="connsiteX69" fmla="*/ 4672755 w 5488226"/>
              <a:gd name="connsiteY69" fmla="*/ 4377856 h 6848868"/>
              <a:gd name="connsiteX70" fmla="*/ 4661796 w 5488226"/>
              <a:gd name="connsiteY70" fmla="*/ 4392467 h 6848868"/>
              <a:gd name="connsiteX71" fmla="*/ 4659970 w 5488226"/>
              <a:gd name="connsiteY71" fmla="*/ 4399772 h 6848868"/>
              <a:gd name="connsiteX72" fmla="*/ 4837127 w 5488226"/>
              <a:gd name="connsiteY72" fmla="*/ 4344981 h 6848868"/>
              <a:gd name="connsiteX73" fmla="*/ 4923880 w 5488226"/>
              <a:gd name="connsiteY73" fmla="*/ 4102075 h 6848868"/>
              <a:gd name="connsiteX74" fmla="*/ 4985063 w 5488226"/>
              <a:gd name="connsiteY74" fmla="*/ 3611696 h 6848868"/>
              <a:gd name="connsiteX75" fmla="*/ 5177744 w 5488226"/>
              <a:gd name="connsiteY75" fmla="*/ 2236443 h 6848868"/>
              <a:gd name="connsiteX76" fmla="*/ 5193268 w 5488226"/>
              <a:gd name="connsiteY76" fmla="*/ 2163388 h 6848868"/>
              <a:gd name="connsiteX77" fmla="*/ 5244406 w 5488226"/>
              <a:gd name="connsiteY77" fmla="*/ 2146951 h 6848868"/>
              <a:gd name="connsiteX78" fmla="*/ 5292805 w 5488226"/>
              <a:gd name="connsiteY78" fmla="*/ 2299453 h 6848868"/>
              <a:gd name="connsiteX79" fmla="*/ 5259931 w 5488226"/>
              <a:gd name="connsiteY79" fmla="*/ 2466565 h 6848868"/>
              <a:gd name="connsiteX80" fmla="*/ 5199661 w 5488226"/>
              <a:gd name="connsiteY80" fmla="*/ 3017214 h 6848868"/>
              <a:gd name="connsiteX81" fmla="*/ 5108343 w 5488226"/>
              <a:gd name="connsiteY81" fmla="*/ 3926744 h 6848868"/>
              <a:gd name="connsiteX82" fmla="*/ 4913834 w 5488226"/>
              <a:gd name="connsiteY82" fmla="*/ 4479219 h 6848868"/>
              <a:gd name="connsiteX83" fmla="*/ 4763159 w 5488226"/>
              <a:gd name="connsiteY83" fmla="*/ 4565972 h 6848868"/>
              <a:gd name="connsiteX84" fmla="*/ 4321179 w 5488226"/>
              <a:gd name="connsiteY84" fmla="*/ 4571450 h 6848868"/>
              <a:gd name="connsiteX85" fmla="*/ 4283739 w 5488226"/>
              <a:gd name="connsiteY85" fmla="*/ 4603412 h 6848868"/>
              <a:gd name="connsiteX86" fmla="*/ 4270954 w 5488226"/>
              <a:gd name="connsiteY86" fmla="*/ 4814357 h 6848868"/>
              <a:gd name="connsiteX87" fmla="*/ 4286478 w 5488226"/>
              <a:gd name="connsiteY87" fmla="*/ 5606086 h 6848868"/>
              <a:gd name="connsiteX88" fmla="*/ 4373231 w 5488226"/>
              <a:gd name="connsiteY88" fmla="*/ 6290060 h 6848868"/>
              <a:gd name="connsiteX89" fmla="*/ 4391494 w 5488226"/>
              <a:gd name="connsiteY89" fmla="*/ 6350330 h 6848868"/>
              <a:gd name="connsiteX90" fmla="*/ 4511121 w 5488226"/>
              <a:gd name="connsiteY90" fmla="*/ 6460825 h 6848868"/>
              <a:gd name="connsiteX91" fmla="*/ 4850825 w 5488226"/>
              <a:gd name="connsiteY91" fmla="*/ 6521095 h 6848868"/>
              <a:gd name="connsiteX92" fmla="*/ 5448046 w 5488226"/>
              <a:gd name="connsiteY92" fmla="*/ 6618806 h 6848868"/>
              <a:gd name="connsiteX93" fmla="*/ 5490053 w 5488226"/>
              <a:gd name="connsiteY93" fmla="*/ 6669944 h 6848868"/>
              <a:gd name="connsiteX94" fmla="*/ 5481834 w 5488226"/>
              <a:gd name="connsiteY94" fmla="*/ 6773134 h 6848868"/>
              <a:gd name="connsiteX95" fmla="*/ 5379557 w 5488226"/>
              <a:gd name="connsiteY95" fmla="*/ 6855320 h 6848868"/>
              <a:gd name="connsiteX96" fmla="*/ 5276368 w 5488226"/>
              <a:gd name="connsiteY96" fmla="*/ 6785918 h 6848868"/>
              <a:gd name="connsiteX97" fmla="*/ 5263584 w 5488226"/>
              <a:gd name="connsiteY97" fmla="*/ 6751217 h 6848868"/>
              <a:gd name="connsiteX98" fmla="*/ 5158568 w 5488226"/>
              <a:gd name="connsiteY98" fmla="*/ 6672684 h 6848868"/>
              <a:gd name="connsiteX99" fmla="*/ 4571391 w 5488226"/>
              <a:gd name="connsiteY99" fmla="*/ 6608761 h 6848868"/>
              <a:gd name="connsiteX100" fmla="*/ 4306568 w 5488226"/>
              <a:gd name="connsiteY100" fmla="*/ 6655333 h 6848868"/>
              <a:gd name="connsiteX101" fmla="*/ 3938556 w 5488226"/>
              <a:gd name="connsiteY101" fmla="*/ 6711950 h 6848868"/>
              <a:gd name="connsiteX102" fmla="*/ 3681038 w 5488226"/>
              <a:gd name="connsiteY102" fmla="*/ 6676336 h 6848868"/>
              <a:gd name="connsiteX103" fmla="*/ 3514839 w 5488226"/>
              <a:gd name="connsiteY103" fmla="*/ 6679989 h 6848868"/>
              <a:gd name="connsiteX104" fmla="*/ 3355945 w 5488226"/>
              <a:gd name="connsiteY104" fmla="*/ 6817879 h 6848868"/>
              <a:gd name="connsiteX105" fmla="*/ 3305720 w 5488226"/>
              <a:gd name="connsiteY105" fmla="*/ 6854407 h 6848868"/>
              <a:gd name="connsiteX106" fmla="*/ 3172396 w 5488226"/>
              <a:gd name="connsiteY106" fmla="*/ 6854407 h 6848868"/>
              <a:gd name="connsiteX107" fmla="*/ 3148653 w 5488226"/>
              <a:gd name="connsiteY107" fmla="*/ 6675423 h 6848868"/>
              <a:gd name="connsiteX108" fmla="*/ 3182441 w 5488226"/>
              <a:gd name="connsiteY108" fmla="*/ 6642548 h 6848868"/>
              <a:gd name="connsiteX109" fmla="*/ 3534929 w 5488226"/>
              <a:gd name="connsiteY109" fmla="*/ 6568581 h 6848868"/>
              <a:gd name="connsiteX110" fmla="*/ 3681038 w 5488226"/>
              <a:gd name="connsiteY110" fmla="*/ 6541185 h 6848868"/>
              <a:gd name="connsiteX111" fmla="*/ 3881025 w 5488226"/>
              <a:gd name="connsiteY111" fmla="*/ 6418818 h 6848868"/>
              <a:gd name="connsiteX112" fmla="*/ 4001565 w 5488226"/>
              <a:gd name="connsiteY112" fmla="*/ 6098292 h 6848868"/>
              <a:gd name="connsiteX113" fmla="*/ 4012523 w 5488226"/>
              <a:gd name="connsiteY113" fmla="*/ 5457237 h 6848868"/>
              <a:gd name="connsiteX114" fmla="*/ 3965038 w 5488226"/>
              <a:gd name="connsiteY114" fmla="*/ 5028955 h 6848868"/>
              <a:gd name="connsiteX115" fmla="*/ 3973257 w 5488226"/>
              <a:gd name="connsiteY115" fmla="*/ 4647245 h 6848868"/>
              <a:gd name="connsiteX116" fmla="*/ 3924858 w 5488226"/>
              <a:gd name="connsiteY116" fmla="*/ 4580582 h 6848868"/>
              <a:gd name="connsiteX117" fmla="*/ 3781488 w 5488226"/>
              <a:gd name="connsiteY117" fmla="*/ 4566885 h 6848868"/>
              <a:gd name="connsiteX118" fmla="*/ 3264627 w 5488226"/>
              <a:gd name="connsiteY118" fmla="*/ 4573277 h 6848868"/>
              <a:gd name="connsiteX119" fmla="*/ 3199791 w 5488226"/>
              <a:gd name="connsiteY119" fmla="*/ 4627155 h 6848868"/>
              <a:gd name="connsiteX120" fmla="*/ 3195225 w 5488226"/>
              <a:gd name="connsiteY120" fmla="*/ 4797007 h 6848868"/>
              <a:gd name="connsiteX121" fmla="*/ 3557759 w 5488226"/>
              <a:gd name="connsiteY121" fmla="*/ 5982317 h 6848868"/>
              <a:gd name="connsiteX122" fmla="*/ 3530363 w 5488226"/>
              <a:gd name="connsiteY122" fmla="*/ 6014279 h 6848868"/>
              <a:gd name="connsiteX123" fmla="*/ 3559585 w 5488226"/>
              <a:gd name="connsiteY123" fmla="*/ 6489134 h 6848868"/>
              <a:gd name="connsiteX124" fmla="*/ 3529450 w 5488226"/>
              <a:gd name="connsiteY124" fmla="*/ 6528400 h 6848868"/>
              <a:gd name="connsiteX125" fmla="*/ 3387907 w 5488226"/>
              <a:gd name="connsiteY125" fmla="*/ 6583191 h 6848868"/>
              <a:gd name="connsiteX126" fmla="*/ 3314852 w 5488226"/>
              <a:gd name="connsiteY126" fmla="*/ 6503745 h 6848868"/>
              <a:gd name="connsiteX127" fmla="*/ 3160524 w 5488226"/>
              <a:gd name="connsiteY127" fmla="*/ 6648941 h 6848868"/>
              <a:gd name="connsiteX128" fmla="*/ 2778814 w 5488226"/>
              <a:gd name="connsiteY128" fmla="*/ 6734780 h 6848868"/>
              <a:gd name="connsiteX129" fmla="*/ 2760550 w 5488226"/>
              <a:gd name="connsiteY129" fmla="*/ 6736606 h 6848868"/>
              <a:gd name="connsiteX130" fmla="*/ 2657361 w 5488226"/>
              <a:gd name="connsiteY130" fmla="*/ 6693687 h 6848868"/>
              <a:gd name="connsiteX131" fmla="*/ 2711239 w 5488226"/>
              <a:gd name="connsiteY131" fmla="*/ 6566754 h 6848868"/>
              <a:gd name="connsiteX132" fmla="*/ 2881090 w 5488226"/>
              <a:gd name="connsiteY132" fmla="*/ 6452606 h 6848868"/>
              <a:gd name="connsiteX133" fmla="*/ 3061900 w 5488226"/>
              <a:gd name="connsiteY133" fmla="*/ 6277275 h 6848868"/>
              <a:gd name="connsiteX134" fmla="*/ 3055508 w 5488226"/>
              <a:gd name="connsiteY134" fmla="*/ 6127514 h 6848868"/>
              <a:gd name="connsiteX135" fmla="*/ 2950492 w 5488226"/>
              <a:gd name="connsiteY135" fmla="*/ 6104684 h 6848868"/>
              <a:gd name="connsiteX136" fmla="*/ 2763290 w 5488226"/>
              <a:gd name="connsiteY136" fmla="*/ 6059938 h 6848868"/>
              <a:gd name="connsiteX137" fmla="*/ 2690235 w 5488226"/>
              <a:gd name="connsiteY137" fmla="*/ 5968620 h 6848868"/>
              <a:gd name="connsiteX138" fmla="*/ 2545952 w 5488226"/>
              <a:gd name="connsiteY138" fmla="*/ 5190588 h 6848868"/>
              <a:gd name="connsiteX139" fmla="*/ 2534994 w 5488226"/>
              <a:gd name="connsiteY139" fmla="*/ 5139450 h 6848868"/>
              <a:gd name="connsiteX140" fmla="*/ 2517644 w 5488226"/>
              <a:gd name="connsiteY140" fmla="*/ 5186022 h 6848868"/>
              <a:gd name="connsiteX141" fmla="*/ 2447329 w 5488226"/>
              <a:gd name="connsiteY141" fmla="*/ 5436234 h 6848868"/>
              <a:gd name="connsiteX142" fmla="*/ 2290262 w 5488226"/>
              <a:gd name="connsiteY142" fmla="*/ 5912002 h 6848868"/>
              <a:gd name="connsiteX143" fmla="*/ 2254647 w 5488226"/>
              <a:gd name="connsiteY143" fmla="*/ 6116555 h 6848868"/>
              <a:gd name="connsiteX144" fmla="*/ 2242776 w 5488226"/>
              <a:gd name="connsiteY144" fmla="*/ 6269057 h 6848868"/>
              <a:gd name="connsiteX145" fmla="*/ 2215381 w 5488226"/>
              <a:gd name="connsiteY145" fmla="*/ 6490047 h 6848868"/>
              <a:gd name="connsiteX146" fmla="*/ 2171548 w 5488226"/>
              <a:gd name="connsiteY146" fmla="*/ 6580452 h 6848868"/>
              <a:gd name="connsiteX147" fmla="*/ 1988911 w 5488226"/>
              <a:gd name="connsiteY147" fmla="*/ 6570407 h 6848868"/>
              <a:gd name="connsiteX148" fmla="*/ 1961516 w 5488226"/>
              <a:gd name="connsiteY148" fmla="*/ 6458086 h 6848868"/>
              <a:gd name="connsiteX149" fmla="*/ 1792577 w 5488226"/>
              <a:gd name="connsiteY149" fmla="*/ 6552143 h 6848868"/>
              <a:gd name="connsiteX150" fmla="*/ 992629 w 5488226"/>
              <a:gd name="connsiteY150" fmla="*/ 6564928 h 6848868"/>
              <a:gd name="connsiteX151" fmla="*/ 942404 w 5488226"/>
              <a:gd name="connsiteY151" fmla="*/ 6557622 h 6848868"/>
              <a:gd name="connsiteX152" fmla="*/ 1041028 w 5488226"/>
              <a:gd name="connsiteY152" fmla="*/ 6406034 h 6848868"/>
              <a:gd name="connsiteX153" fmla="*/ 1212706 w 5488226"/>
              <a:gd name="connsiteY153" fmla="*/ 6323848 h 6848868"/>
              <a:gd name="connsiteX154" fmla="*/ 1384385 w 5488226"/>
              <a:gd name="connsiteY154" fmla="*/ 6241661 h 6848868"/>
              <a:gd name="connsiteX155" fmla="*/ 1562455 w 5488226"/>
              <a:gd name="connsiteY155" fmla="*/ 6148517 h 6848868"/>
              <a:gd name="connsiteX156" fmla="*/ 1611767 w 5488226"/>
              <a:gd name="connsiteY156" fmla="*/ 6084594 h 6848868"/>
              <a:gd name="connsiteX157" fmla="*/ 1588024 w 5488226"/>
              <a:gd name="connsiteY157" fmla="*/ 6019758 h 6848868"/>
              <a:gd name="connsiteX158" fmla="*/ 1515883 w 5488226"/>
              <a:gd name="connsiteY158" fmla="*/ 5869083 h 6848868"/>
              <a:gd name="connsiteX159" fmla="*/ 1695780 w 5488226"/>
              <a:gd name="connsiteY159" fmla="*/ 5350395 h 6848868"/>
              <a:gd name="connsiteX160" fmla="*/ 1973387 w 5488226"/>
              <a:gd name="connsiteY160" fmla="*/ 4330370 h 6848868"/>
              <a:gd name="connsiteX161" fmla="*/ 2136847 w 5488226"/>
              <a:gd name="connsiteY161" fmla="*/ 4068287 h 6848868"/>
              <a:gd name="connsiteX162" fmla="*/ 2492075 w 5488226"/>
              <a:gd name="connsiteY162" fmla="*/ 3906654 h 6848868"/>
              <a:gd name="connsiteX163" fmla="*/ 3626247 w 5488226"/>
              <a:gd name="connsiteY163" fmla="*/ 3483850 h 6848868"/>
              <a:gd name="connsiteX164" fmla="*/ 3684691 w 5488226"/>
              <a:gd name="connsiteY164" fmla="*/ 3422667 h 6848868"/>
              <a:gd name="connsiteX165" fmla="*/ 3636292 w 5488226"/>
              <a:gd name="connsiteY165" fmla="*/ 3300301 h 6848868"/>
              <a:gd name="connsiteX166" fmla="*/ 3393386 w 5488226"/>
              <a:gd name="connsiteY166" fmla="*/ 3236378 h 6848868"/>
              <a:gd name="connsiteX167" fmla="*/ 3195225 w 5488226"/>
              <a:gd name="connsiteY167" fmla="*/ 3187066 h 6848868"/>
              <a:gd name="connsiteX168" fmla="*/ 3123997 w 5488226"/>
              <a:gd name="connsiteY168" fmla="*/ 3210809 h 6848868"/>
              <a:gd name="connsiteX169" fmla="*/ 3022634 w 5488226"/>
              <a:gd name="connsiteY169" fmla="*/ 3249162 h 6848868"/>
              <a:gd name="connsiteX170" fmla="*/ 2713978 w 5488226"/>
              <a:gd name="connsiteY170" fmla="*/ 3244596 h 6848868"/>
              <a:gd name="connsiteX171" fmla="*/ 988977 w 5488226"/>
              <a:gd name="connsiteY171" fmla="*/ 3244596 h 6848868"/>
              <a:gd name="connsiteX172" fmla="*/ 937838 w 5488226"/>
              <a:gd name="connsiteY172" fmla="*/ 3244596 h 6848868"/>
              <a:gd name="connsiteX173" fmla="*/ 933272 w 5488226"/>
              <a:gd name="connsiteY173" fmla="*/ 3339567 h 6848868"/>
              <a:gd name="connsiteX174" fmla="*/ 918661 w 5488226"/>
              <a:gd name="connsiteY174" fmla="*/ 5450845 h 6848868"/>
              <a:gd name="connsiteX175" fmla="*/ 919575 w 5488226"/>
              <a:gd name="connsiteY175" fmla="*/ 6477262 h 6848868"/>
              <a:gd name="connsiteX176" fmla="*/ 871176 w 5488226"/>
              <a:gd name="connsiteY176" fmla="*/ 6536619 h 6848868"/>
              <a:gd name="connsiteX177" fmla="*/ 697671 w 5488226"/>
              <a:gd name="connsiteY177" fmla="*/ 6544838 h 6848868"/>
              <a:gd name="connsiteX178" fmla="*/ 605440 w 5488226"/>
              <a:gd name="connsiteY178" fmla="*/ 6450780 h 6848868"/>
              <a:gd name="connsiteX179" fmla="*/ 606353 w 5488226"/>
              <a:gd name="connsiteY179" fmla="*/ 4190653 h 6848868"/>
              <a:gd name="connsiteX180" fmla="*/ 590829 w 5488226"/>
              <a:gd name="connsiteY180" fmla="*/ 3321304 h 6848868"/>
              <a:gd name="connsiteX181" fmla="*/ 530559 w 5488226"/>
              <a:gd name="connsiteY181" fmla="*/ 3255555 h 6848868"/>
              <a:gd name="connsiteX182" fmla="*/ 158894 w 5488226"/>
              <a:gd name="connsiteY182" fmla="*/ 3244596 h 684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488226" h="6848868">
                <a:moveTo>
                  <a:pt x="0" y="2923156"/>
                </a:moveTo>
                <a:cubicBezTo>
                  <a:pt x="242907" y="2917677"/>
                  <a:pt x="485813" y="2911285"/>
                  <a:pt x="728720" y="2905806"/>
                </a:cubicBezTo>
                <a:cubicBezTo>
                  <a:pt x="747896" y="2905806"/>
                  <a:pt x="757028" y="2900327"/>
                  <a:pt x="762507" y="2881150"/>
                </a:cubicBezTo>
                <a:cubicBezTo>
                  <a:pt x="777118" y="2826359"/>
                  <a:pt x="810906" y="2784353"/>
                  <a:pt x="855652" y="2750565"/>
                </a:cubicBezTo>
                <a:cubicBezTo>
                  <a:pt x="883961" y="2728648"/>
                  <a:pt x="913182" y="2707645"/>
                  <a:pt x="940578" y="2684816"/>
                </a:cubicBezTo>
                <a:cubicBezTo>
                  <a:pt x="989890" y="2644635"/>
                  <a:pt x="1011806" y="2593497"/>
                  <a:pt x="1013632" y="2529575"/>
                </a:cubicBezTo>
                <a:cubicBezTo>
                  <a:pt x="1030983" y="1825511"/>
                  <a:pt x="940578" y="1133319"/>
                  <a:pt x="778945" y="449345"/>
                </a:cubicBezTo>
                <a:cubicBezTo>
                  <a:pt x="770726" y="415557"/>
                  <a:pt x="774379" y="399120"/>
                  <a:pt x="811819" y="392728"/>
                </a:cubicBezTo>
                <a:cubicBezTo>
                  <a:pt x="845607" y="386335"/>
                  <a:pt x="877568" y="371724"/>
                  <a:pt x="911356" y="363506"/>
                </a:cubicBezTo>
                <a:cubicBezTo>
                  <a:pt x="979845" y="347068"/>
                  <a:pt x="999935" y="358940"/>
                  <a:pt x="1018198" y="427429"/>
                </a:cubicBezTo>
                <a:cubicBezTo>
                  <a:pt x="1049247" y="539750"/>
                  <a:pt x="1079382" y="652071"/>
                  <a:pt x="1110430" y="764393"/>
                </a:cubicBezTo>
                <a:cubicBezTo>
                  <a:pt x="1243754" y="1248380"/>
                  <a:pt x="1343291" y="1739672"/>
                  <a:pt x="1444655" y="2230964"/>
                </a:cubicBezTo>
                <a:cubicBezTo>
                  <a:pt x="1458352" y="2298539"/>
                  <a:pt x="1471137" y="2367028"/>
                  <a:pt x="1486661" y="2434603"/>
                </a:cubicBezTo>
                <a:cubicBezTo>
                  <a:pt x="1492140" y="2459260"/>
                  <a:pt x="1484835" y="2467478"/>
                  <a:pt x="1460179" y="2470218"/>
                </a:cubicBezTo>
                <a:cubicBezTo>
                  <a:pt x="1437349" y="2472044"/>
                  <a:pt x="1414519" y="2480263"/>
                  <a:pt x="1391690" y="2486655"/>
                </a:cubicBezTo>
                <a:cubicBezTo>
                  <a:pt x="1383471" y="2488481"/>
                  <a:pt x="1376166" y="2493960"/>
                  <a:pt x="1367947" y="2496700"/>
                </a:cubicBezTo>
                <a:cubicBezTo>
                  <a:pt x="1277542" y="2532314"/>
                  <a:pt x="1245581" y="2517703"/>
                  <a:pt x="1218185" y="2424559"/>
                </a:cubicBezTo>
                <a:cubicBezTo>
                  <a:pt x="1205401" y="2379813"/>
                  <a:pt x="1195356" y="2333240"/>
                  <a:pt x="1178005" y="2287581"/>
                </a:cubicBezTo>
                <a:cubicBezTo>
                  <a:pt x="1176179" y="2304932"/>
                  <a:pt x="1172526" y="2321369"/>
                  <a:pt x="1172526" y="2338719"/>
                </a:cubicBezTo>
                <a:cubicBezTo>
                  <a:pt x="1174353" y="2416340"/>
                  <a:pt x="1175266" y="2494874"/>
                  <a:pt x="1181658" y="2572494"/>
                </a:cubicBezTo>
                <a:cubicBezTo>
                  <a:pt x="1183484" y="2595324"/>
                  <a:pt x="1198095" y="2622719"/>
                  <a:pt x="1216359" y="2639157"/>
                </a:cubicBezTo>
                <a:cubicBezTo>
                  <a:pt x="1285761" y="2700340"/>
                  <a:pt x="1357902" y="2759696"/>
                  <a:pt x="1430957" y="2817227"/>
                </a:cubicBezTo>
                <a:cubicBezTo>
                  <a:pt x="1527754" y="2893021"/>
                  <a:pt x="1636423" y="2934114"/>
                  <a:pt x="1760616" y="2932288"/>
                </a:cubicBezTo>
                <a:cubicBezTo>
                  <a:pt x="1821799" y="2931375"/>
                  <a:pt x="1833670" y="2921330"/>
                  <a:pt x="1839149" y="2860147"/>
                </a:cubicBezTo>
                <a:cubicBezTo>
                  <a:pt x="1846455" y="2784353"/>
                  <a:pt x="1863805" y="2767002"/>
                  <a:pt x="1941426" y="2772481"/>
                </a:cubicBezTo>
                <a:cubicBezTo>
                  <a:pt x="2091188" y="2783439"/>
                  <a:pt x="2240036" y="2797137"/>
                  <a:pt x="2389798" y="2809008"/>
                </a:cubicBezTo>
                <a:cubicBezTo>
                  <a:pt x="2431805" y="2812661"/>
                  <a:pt x="2473811" y="2813574"/>
                  <a:pt x="2515818" y="2815401"/>
                </a:cubicBezTo>
                <a:cubicBezTo>
                  <a:pt x="2507599" y="2770655"/>
                  <a:pt x="2482030" y="2745999"/>
                  <a:pt x="2429978" y="2739607"/>
                </a:cubicBezTo>
                <a:cubicBezTo>
                  <a:pt x="2387059" y="2734127"/>
                  <a:pt x="2343226" y="2734127"/>
                  <a:pt x="2300306" y="2731388"/>
                </a:cubicBezTo>
                <a:cubicBezTo>
                  <a:pt x="2276564" y="2729562"/>
                  <a:pt x="2247342" y="2735954"/>
                  <a:pt x="2238210" y="2703992"/>
                </a:cubicBezTo>
                <a:cubicBezTo>
                  <a:pt x="2229078" y="2672031"/>
                  <a:pt x="2248255" y="2651028"/>
                  <a:pt x="2273824" y="2638243"/>
                </a:cubicBezTo>
                <a:cubicBezTo>
                  <a:pt x="2334094" y="2607195"/>
                  <a:pt x="2394364" y="2574321"/>
                  <a:pt x="2456461" y="2547838"/>
                </a:cubicBezTo>
                <a:cubicBezTo>
                  <a:pt x="2514904" y="2523182"/>
                  <a:pt x="2570608" y="2535054"/>
                  <a:pt x="2620834" y="2574321"/>
                </a:cubicBezTo>
                <a:cubicBezTo>
                  <a:pt x="2644576" y="2592584"/>
                  <a:pt x="2668319" y="2610848"/>
                  <a:pt x="2688409" y="2631851"/>
                </a:cubicBezTo>
                <a:cubicBezTo>
                  <a:pt x="2819907" y="2764262"/>
                  <a:pt x="2985193" y="2806269"/>
                  <a:pt x="3162351" y="2792571"/>
                </a:cubicBezTo>
                <a:cubicBezTo>
                  <a:pt x="3307547" y="2780700"/>
                  <a:pt x="3450916" y="2749651"/>
                  <a:pt x="3594286" y="2724082"/>
                </a:cubicBezTo>
                <a:cubicBezTo>
                  <a:pt x="3641771" y="2715864"/>
                  <a:pt x="3654556" y="2696687"/>
                  <a:pt x="3660035" y="2642809"/>
                </a:cubicBezTo>
                <a:cubicBezTo>
                  <a:pt x="3673733" y="2503092"/>
                  <a:pt x="3682864" y="2363375"/>
                  <a:pt x="3699302" y="2224572"/>
                </a:cubicBezTo>
                <a:cubicBezTo>
                  <a:pt x="3713000" y="2103118"/>
                  <a:pt x="3730350" y="1981665"/>
                  <a:pt x="3751353" y="1861125"/>
                </a:cubicBezTo>
                <a:cubicBezTo>
                  <a:pt x="3769617" y="1758849"/>
                  <a:pt x="3809797" y="1663878"/>
                  <a:pt x="3870980" y="1579865"/>
                </a:cubicBezTo>
                <a:cubicBezTo>
                  <a:pt x="3888331" y="1556122"/>
                  <a:pt x="3889244" y="1532379"/>
                  <a:pt x="3887418" y="1504071"/>
                </a:cubicBezTo>
                <a:cubicBezTo>
                  <a:pt x="3884678" y="1459325"/>
                  <a:pt x="3891983" y="1413666"/>
                  <a:pt x="3896549" y="1368006"/>
                </a:cubicBezTo>
                <a:cubicBezTo>
                  <a:pt x="3900202" y="1329653"/>
                  <a:pt x="3908421" y="1292212"/>
                  <a:pt x="3907507" y="1253859"/>
                </a:cubicBezTo>
                <a:cubicBezTo>
                  <a:pt x="3906594" y="1209113"/>
                  <a:pt x="3892896" y="1199981"/>
                  <a:pt x="3850890" y="1212765"/>
                </a:cubicBezTo>
                <a:cubicBezTo>
                  <a:pt x="3795186" y="1229203"/>
                  <a:pt x="3741308" y="1250206"/>
                  <a:pt x="3686517" y="1269383"/>
                </a:cubicBezTo>
                <a:cubicBezTo>
                  <a:pt x="3601591" y="1301344"/>
                  <a:pt x="3520318" y="1297691"/>
                  <a:pt x="3511186" y="1151582"/>
                </a:cubicBezTo>
                <a:cubicBezTo>
                  <a:pt x="3501141" y="1123274"/>
                  <a:pt x="3495662" y="1134232"/>
                  <a:pt x="3465527" y="1105923"/>
                </a:cubicBezTo>
                <a:cubicBezTo>
                  <a:pt x="3456395" y="1097704"/>
                  <a:pt x="3478312" y="1084007"/>
                  <a:pt x="3473746" y="1073049"/>
                </a:cubicBezTo>
                <a:cubicBezTo>
                  <a:pt x="3468267" y="1060264"/>
                  <a:pt x="3433566" y="1058438"/>
                  <a:pt x="3435392" y="1044740"/>
                </a:cubicBezTo>
                <a:cubicBezTo>
                  <a:pt x="3441784" y="1007299"/>
                  <a:pt x="3441784" y="982643"/>
                  <a:pt x="3394299" y="965293"/>
                </a:cubicBezTo>
                <a:cubicBezTo>
                  <a:pt x="3373296" y="958901"/>
                  <a:pt x="3323071" y="963467"/>
                  <a:pt x="3324897" y="926026"/>
                </a:cubicBezTo>
                <a:cubicBezTo>
                  <a:pt x="3326723" y="831968"/>
                  <a:pt x="3320331" y="733345"/>
                  <a:pt x="3297502" y="641113"/>
                </a:cubicBezTo>
                <a:cubicBezTo>
                  <a:pt x="3285630" y="594541"/>
                  <a:pt x="3270106" y="548882"/>
                  <a:pt x="3249103" y="506875"/>
                </a:cubicBezTo>
                <a:cubicBezTo>
                  <a:pt x="3221707" y="451171"/>
                  <a:pt x="3190659" y="398207"/>
                  <a:pt x="3162351" y="342503"/>
                </a:cubicBezTo>
                <a:cubicBezTo>
                  <a:pt x="3157785" y="333371"/>
                  <a:pt x="3158698" y="314194"/>
                  <a:pt x="3164177" y="308715"/>
                </a:cubicBezTo>
                <a:cubicBezTo>
                  <a:pt x="3229926" y="255750"/>
                  <a:pt x="3296588" y="204612"/>
                  <a:pt x="3365990" y="158953"/>
                </a:cubicBezTo>
                <a:cubicBezTo>
                  <a:pt x="3460048" y="97770"/>
                  <a:pt x="3560498" y="47545"/>
                  <a:pt x="3672820" y="19236"/>
                </a:cubicBezTo>
                <a:cubicBezTo>
                  <a:pt x="3768704" y="-4507"/>
                  <a:pt x="3866414" y="-7246"/>
                  <a:pt x="3963212" y="16496"/>
                </a:cubicBezTo>
                <a:cubicBezTo>
                  <a:pt x="4048137" y="37500"/>
                  <a:pt x="4113887" y="84072"/>
                  <a:pt x="4154067" y="163519"/>
                </a:cubicBezTo>
                <a:cubicBezTo>
                  <a:pt x="4256343" y="367159"/>
                  <a:pt x="4300176" y="580843"/>
                  <a:pt x="4265475" y="808226"/>
                </a:cubicBezTo>
                <a:cubicBezTo>
                  <a:pt x="4259083" y="850232"/>
                  <a:pt x="4265475" y="881280"/>
                  <a:pt x="4295610" y="912328"/>
                </a:cubicBezTo>
                <a:cubicBezTo>
                  <a:pt x="4333964" y="952508"/>
                  <a:pt x="4367751" y="997254"/>
                  <a:pt x="4403366" y="1040174"/>
                </a:cubicBezTo>
                <a:cubicBezTo>
                  <a:pt x="4452678" y="1099531"/>
                  <a:pt x="4511121" y="1148843"/>
                  <a:pt x="4584176" y="1172585"/>
                </a:cubicBezTo>
                <a:cubicBezTo>
                  <a:pt x="4684626" y="1205460"/>
                  <a:pt x="4743070" y="1276688"/>
                  <a:pt x="4783249" y="1368920"/>
                </a:cubicBezTo>
                <a:cubicBezTo>
                  <a:pt x="4854477" y="1533293"/>
                  <a:pt x="4899224" y="1705884"/>
                  <a:pt x="4929359" y="1882128"/>
                </a:cubicBezTo>
                <a:cubicBezTo>
                  <a:pt x="4995108" y="2269318"/>
                  <a:pt x="4995108" y="2656507"/>
                  <a:pt x="4924793" y="3042783"/>
                </a:cubicBezTo>
                <a:cubicBezTo>
                  <a:pt x="4912008" y="3113098"/>
                  <a:pt x="4891918" y="3182500"/>
                  <a:pt x="4866349" y="3249162"/>
                </a:cubicBezTo>
                <a:cubicBezTo>
                  <a:pt x="4848999" y="3295735"/>
                  <a:pt x="4848086" y="3337741"/>
                  <a:pt x="4866349" y="3381574"/>
                </a:cubicBezTo>
                <a:cubicBezTo>
                  <a:pt x="4910182" y="3485677"/>
                  <a:pt x="4919314" y="3595258"/>
                  <a:pt x="4916574" y="3705754"/>
                </a:cubicBezTo>
                <a:cubicBezTo>
                  <a:pt x="4909268" y="3956879"/>
                  <a:pt x="4827996" y="4180608"/>
                  <a:pt x="4672755" y="4377856"/>
                </a:cubicBezTo>
                <a:cubicBezTo>
                  <a:pt x="4669102" y="4382422"/>
                  <a:pt x="4664536" y="4386988"/>
                  <a:pt x="4661796" y="4392467"/>
                </a:cubicBezTo>
                <a:cubicBezTo>
                  <a:pt x="4660883" y="4394293"/>
                  <a:pt x="4660883" y="4397033"/>
                  <a:pt x="4659970" y="4399772"/>
                </a:cubicBezTo>
                <a:cubicBezTo>
                  <a:pt x="4733938" y="4421689"/>
                  <a:pt x="4792381" y="4404338"/>
                  <a:pt x="4837127" y="4344981"/>
                </a:cubicBezTo>
                <a:cubicBezTo>
                  <a:pt x="4891005" y="4272840"/>
                  <a:pt x="4911095" y="4187914"/>
                  <a:pt x="4923880" y="4102075"/>
                </a:cubicBezTo>
                <a:cubicBezTo>
                  <a:pt x="4948536" y="3939528"/>
                  <a:pt x="4964973" y="3775155"/>
                  <a:pt x="4985063" y="3611696"/>
                </a:cubicBezTo>
                <a:cubicBezTo>
                  <a:pt x="5042593" y="3152365"/>
                  <a:pt x="5083687" y="2690295"/>
                  <a:pt x="5177744" y="2236443"/>
                </a:cubicBezTo>
                <a:cubicBezTo>
                  <a:pt x="5182310" y="2211787"/>
                  <a:pt x="5187789" y="2188044"/>
                  <a:pt x="5193268" y="2163388"/>
                </a:cubicBezTo>
                <a:cubicBezTo>
                  <a:pt x="5201487" y="2128688"/>
                  <a:pt x="5217011" y="2123208"/>
                  <a:pt x="5244406" y="2146951"/>
                </a:cubicBezTo>
                <a:cubicBezTo>
                  <a:pt x="5290979" y="2188044"/>
                  <a:pt x="5301937" y="2241009"/>
                  <a:pt x="5292805" y="2299453"/>
                </a:cubicBezTo>
                <a:cubicBezTo>
                  <a:pt x="5283673" y="2356070"/>
                  <a:pt x="5266323" y="2410861"/>
                  <a:pt x="5259931" y="2466565"/>
                </a:cubicBezTo>
                <a:cubicBezTo>
                  <a:pt x="5238014" y="2650115"/>
                  <a:pt x="5218837" y="2833664"/>
                  <a:pt x="5199661" y="3017214"/>
                </a:cubicBezTo>
                <a:cubicBezTo>
                  <a:pt x="5169525" y="3320390"/>
                  <a:pt x="5144870" y="3624480"/>
                  <a:pt x="5108343" y="3926744"/>
                </a:cubicBezTo>
                <a:cubicBezTo>
                  <a:pt x="5084600" y="4123991"/>
                  <a:pt x="5021590" y="4309367"/>
                  <a:pt x="4913834" y="4479219"/>
                </a:cubicBezTo>
                <a:cubicBezTo>
                  <a:pt x="4877307" y="4537663"/>
                  <a:pt x="4832561" y="4565972"/>
                  <a:pt x="4763159" y="4565972"/>
                </a:cubicBezTo>
                <a:cubicBezTo>
                  <a:pt x="4616137" y="4565058"/>
                  <a:pt x="4468201" y="4569624"/>
                  <a:pt x="4321179" y="4571450"/>
                </a:cubicBezTo>
                <a:cubicBezTo>
                  <a:pt x="4296523" y="4571450"/>
                  <a:pt x="4285565" y="4577843"/>
                  <a:pt x="4283739" y="4603412"/>
                </a:cubicBezTo>
                <a:cubicBezTo>
                  <a:pt x="4280086" y="4673727"/>
                  <a:pt x="4270041" y="4744042"/>
                  <a:pt x="4270954" y="4814357"/>
                </a:cubicBezTo>
                <a:cubicBezTo>
                  <a:pt x="4273694" y="5078267"/>
                  <a:pt x="4276433" y="5342177"/>
                  <a:pt x="4286478" y="5606086"/>
                </a:cubicBezTo>
                <a:cubicBezTo>
                  <a:pt x="4295610" y="5836208"/>
                  <a:pt x="4315700" y="6066330"/>
                  <a:pt x="4373231" y="6290060"/>
                </a:cubicBezTo>
                <a:cubicBezTo>
                  <a:pt x="4378710" y="6310150"/>
                  <a:pt x="4385102" y="6330240"/>
                  <a:pt x="4391494" y="6350330"/>
                </a:cubicBezTo>
                <a:cubicBezTo>
                  <a:pt x="4410671" y="6408774"/>
                  <a:pt x="4449938" y="6448954"/>
                  <a:pt x="4511121" y="6460825"/>
                </a:cubicBezTo>
                <a:cubicBezTo>
                  <a:pt x="4624356" y="6482741"/>
                  <a:pt x="4737590" y="6501918"/>
                  <a:pt x="4850825" y="6521095"/>
                </a:cubicBezTo>
                <a:cubicBezTo>
                  <a:pt x="5049899" y="6553970"/>
                  <a:pt x="5248972" y="6586844"/>
                  <a:pt x="5448046" y="6618806"/>
                </a:cubicBezTo>
                <a:cubicBezTo>
                  <a:pt x="5479094" y="6623372"/>
                  <a:pt x="5493705" y="6637069"/>
                  <a:pt x="5490053" y="6669944"/>
                </a:cubicBezTo>
                <a:cubicBezTo>
                  <a:pt x="5486400" y="6704645"/>
                  <a:pt x="5489139" y="6739346"/>
                  <a:pt x="5481834" y="6773134"/>
                </a:cubicBezTo>
                <a:cubicBezTo>
                  <a:pt x="5470876" y="6823359"/>
                  <a:pt x="5429782" y="6852580"/>
                  <a:pt x="5379557" y="6855320"/>
                </a:cubicBezTo>
                <a:cubicBezTo>
                  <a:pt x="5321114" y="6858059"/>
                  <a:pt x="5300111" y="6844362"/>
                  <a:pt x="5276368" y="6785918"/>
                </a:cubicBezTo>
                <a:cubicBezTo>
                  <a:pt x="5271802" y="6774047"/>
                  <a:pt x="5267236" y="6763088"/>
                  <a:pt x="5263584" y="6751217"/>
                </a:cubicBezTo>
                <a:cubicBezTo>
                  <a:pt x="5248059" y="6699166"/>
                  <a:pt x="5211532" y="6678162"/>
                  <a:pt x="5158568" y="6672684"/>
                </a:cubicBezTo>
                <a:cubicBezTo>
                  <a:pt x="4963146" y="6652593"/>
                  <a:pt x="4766812" y="6630677"/>
                  <a:pt x="4571391" y="6608761"/>
                </a:cubicBezTo>
                <a:cubicBezTo>
                  <a:pt x="4478247" y="6597803"/>
                  <a:pt x="4389668" y="6603281"/>
                  <a:pt x="4306568" y="6655333"/>
                </a:cubicBezTo>
                <a:cubicBezTo>
                  <a:pt x="4193334" y="6726561"/>
                  <a:pt x="4066401" y="6725648"/>
                  <a:pt x="3938556" y="6711950"/>
                </a:cubicBezTo>
                <a:cubicBezTo>
                  <a:pt x="3852716" y="6702818"/>
                  <a:pt x="3766877" y="6684555"/>
                  <a:pt x="3681038" y="6676336"/>
                </a:cubicBezTo>
                <a:cubicBezTo>
                  <a:pt x="3626247" y="6670857"/>
                  <a:pt x="3569630" y="6671770"/>
                  <a:pt x="3514839" y="6679989"/>
                </a:cubicBezTo>
                <a:cubicBezTo>
                  <a:pt x="3434479" y="6691860"/>
                  <a:pt x="3379688" y="6740259"/>
                  <a:pt x="3355945" y="6817879"/>
                </a:cubicBezTo>
                <a:cubicBezTo>
                  <a:pt x="3347727" y="6846188"/>
                  <a:pt x="3333116" y="6855320"/>
                  <a:pt x="3305720" y="6854407"/>
                </a:cubicBezTo>
                <a:cubicBezTo>
                  <a:pt x="3260061" y="6852580"/>
                  <a:pt x="3215315" y="6854407"/>
                  <a:pt x="3172396" y="6854407"/>
                </a:cubicBezTo>
                <a:cubicBezTo>
                  <a:pt x="3164177" y="6790484"/>
                  <a:pt x="3156872" y="6732953"/>
                  <a:pt x="3148653" y="6675423"/>
                </a:cubicBezTo>
                <a:cubicBezTo>
                  <a:pt x="3144087" y="6646201"/>
                  <a:pt x="3165090" y="6646201"/>
                  <a:pt x="3182441" y="6642548"/>
                </a:cubicBezTo>
                <a:cubicBezTo>
                  <a:pt x="3300241" y="6617893"/>
                  <a:pt x="3417129" y="6592323"/>
                  <a:pt x="3534929" y="6568581"/>
                </a:cubicBezTo>
                <a:cubicBezTo>
                  <a:pt x="3583328" y="6558536"/>
                  <a:pt x="3631726" y="6546664"/>
                  <a:pt x="3681038" y="6541185"/>
                </a:cubicBezTo>
                <a:cubicBezTo>
                  <a:pt x="3766877" y="6530227"/>
                  <a:pt x="3830800" y="6485481"/>
                  <a:pt x="3881025" y="6418818"/>
                </a:cubicBezTo>
                <a:cubicBezTo>
                  <a:pt x="3952253" y="6323848"/>
                  <a:pt x="3980562" y="6212439"/>
                  <a:pt x="4001565" y="6098292"/>
                </a:cubicBezTo>
                <a:cubicBezTo>
                  <a:pt x="4040832" y="5885520"/>
                  <a:pt x="4034440" y="5670922"/>
                  <a:pt x="4012523" y="5457237"/>
                </a:cubicBezTo>
                <a:cubicBezTo>
                  <a:pt x="3997912" y="5314781"/>
                  <a:pt x="3972343" y="5172324"/>
                  <a:pt x="3965038" y="5028955"/>
                </a:cubicBezTo>
                <a:cubicBezTo>
                  <a:pt x="3958646" y="4902023"/>
                  <a:pt x="3968691" y="4774177"/>
                  <a:pt x="3973257" y="4647245"/>
                </a:cubicBezTo>
                <a:cubicBezTo>
                  <a:pt x="3975083" y="4599759"/>
                  <a:pt x="3971430" y="4589714"/>
                  <a:pt x="3924858" y="4580582"/>
                </a:cubicBezTo>
                <a:cubicBezTo>
                  <a:pt x="3877372" y="4572364"/>
                  <a:pt x="3828974" y="4566885"/>
                  <a:pt x="3781488" y="4566885"/>
                </a:cubicBezTo>
                <a:cubicBezTo>
                  <a:pt x="3608897" y="4567798"/>
                  <a:pt x="3437218" y="4571450"/>
                  <a:pt x="3264627" y="4573277"/>
                </a:cubicBezTo>
                <a:cubicBezTo>
                  <a:pt x="3227187" y="4573277"/>
                  <a:pt x="3203444" y="4593367"/>
                  <a:pt x="3199791" y="4627155"/>
                </a:cubicBezTo>
                <a:cubicBezTo>
                  <a:pt x="3194312" y="4683772"/>
                  <a:pt x="3193399" y="4740389"/>
                  <a:pt x="3195225" y="4797007"/>
                </a:cubicBezTo>
                <a:cubicBezTo>
                  <a:pt x="3204357" y="5147669"/>
                  <a:pt x="3434479" y="5659964"/>
                  <a:pt x="3557759" y="5982317"/>
                </a:cubicBezTo>
                <a:cubicBezTo>
                  <a:pt x="3569630" y="6012452"/>
                  <a:pt x="3514839" y="5985970"/>
                  <a:pt x="3530363" y="6014279"/>
                </a:cubicBezTo>
                <a:cubicBezTo>
                  <a:pt x="3638119" y="6207874"/>
                  <a:pt x="3604331" y="6278189"/>
                  <a:pt x="3559585" y="6489134"/>
                </a:cubicBezTo>
                <a:cubicBezTo>
                  <a:pt x="3556845" y="6503745"/>
                  <a:pt x="3543148" y="6522008"/>
                  <a:pt x="3529450" y="6528400"/>
                </a:cubicBezTo>
                <a:cubicBezTo>
                  <a:pt x="3483791" y="6549404"/>
                  <a:pt x="3436305" y="6568581"/>
                  <a:pt x="3387907" y="6583191"/>
                </a:cubicBezTo>
                <a:cubicBezTo>
                  <a:pt x="3338595" y="6597803"/>
                  <a:pt x="3344074" y="6540272"/>
                  <a:pt x="3314852" y="6503745"/>
                </a:cubicBezTo>
                <a:cubicBezTo>
                  <a:pt x="3264627" y="6532966"/>
                  <a:pt x="3208923" y="6619719"/>
                  <a:pt x="3160524" y="6648941"/>
                </a:cubicBezTo>
                <a:cubicBezTo>
                  <a:pt x="3054595" y="6714690"/>
                  <a:pt x="2901181" y="6717429"/>
                  <a:pt x="2778814" y="6734780"/>
                </a:cubicBezTo>
                <a:cubicBezTo>
                  <a:pt x="2772422" y="6735693"/>
                  <a:pt x="2766029" y="6735693"/>
                  <a:pt x="2760550" y="6736606"/>
                </a:cubicBezTo>
                <a:cubicBezTo>
                  <a:pt x="2706673" y="6739346"/>
                  <a:pt x="2667406" y="6722909"/>
                  <a:pt x="2657361" y="6693687"/>
                </a:cubicBezTo>
                <a:cubicBezTo>
                  <a:pt x="2645490" y="6658986"/>
                  <a:pt x="2673798" y="6591410"/>
                  <a:pt x="2711239" y="6566754"/>
                </a:cubicBezTo>
                <a:cubicBezTo>
                  <a:pt x="2767856" y="6529314"/>
                  <a:pt x="2829039" y="6496439"/>
                  <a:pt x="2881090" y="6452606"/>
                </a:cubicBezTo>
                <a:cubicBezTo>
                  <a:pt x="2945013" y="6398729"/>
                  <a:pt x="3006197" y="6340285"/>
                  <a:pt x="3061900" y="6277275"/>
                </a:cubicBezTo>
                <a:cubicBezTo>
                  <a:pt x="3108473" y="6224311"/>
                  <a:pt x="3101167" y="6122948"/>
                  <a:pt x="3055508" y="6127514"/>
                </a:cubicBezTo>
                <a:cubicBezTo>
                  <a:pt x="3041811" y="6112902"/>
                  <a:pt x="2971495" y="6108336"/>
                  <a:pt x="2950492" y="6104684"/>
                </a:cubicBezTo>
                <a:cubicBezTo>
                  <a:pt x="2867393" y="6090073"/>
                  <a:pt x="2846390" y="6071809"/>
                  <a:pt x="2763290" y="6059938"/>
                </a:cubicBezTo>
                <a:cubicBezTo>
                  <a:pt x="2730415" y="6055372"/>
                  <a:pt x="2696628" y="6006060"/>
                  <a:pt x="2690235" y="5968620"/>
                </a:cubicBezTo>
                <a:cubicBezTo>
                  <a:pt x="2643663" y="5709276"/>
                  <a:pt x="2594351" y="5449932"/>
                  <a:pt x="2545952" y="5190588"/>
                </a:cubicBezTo>
                <a:cubicBezTo>
                  <a:pt x="2543213" y="5176890"/>
                  <a:pt x="2540474" y="5164106"/>
                  <a:pt x="2534994" y="5139450"/>
                </a:cubicBezTo>
                <a:cubicBezTo>
                  <a:pt x="2526776" y="5161367"/>
                  <a:pt x="2521297" y="5173238"/>
                  <a:pt x="2517644" y="5186022"/>
                </a:cubicBezTo>
                <a:cubicBezTo>
                  <a:pt x="2493901" y="5269122"/>
                  <a:pt x="2468332" y="5352221"/>
                  <a:pt x="2447329" y="5436234"/>
                </a:cubicBezTo>
                <a:cubicBezTo>
                  <a:pt x="2407149" y="5598781"/>
                  <a:pt x="2352358" y="5755848"/>
                  <a:pt x="2290262" y="5912002"/>
                </a:cubicBezTo>
                <a:cubicBezTo>
                  <a:pt x="2264692" y="5976838"/>
                  <a:pt x="2271085" y="6048067"/>
                  <a:pt x="2254647" y="6116555"/>
                </a:cubicBezTo>
                <a:cubicBezTo>
                  <a:pt x="2235471" y="6199655"/>
                  <a:pt x="2229991" y="6186870"/>
                  <a:pt x="2242776" y="6269057"/>
                </a:cubicBezTo>
                <a:cubicBezTo>
                  <a:pt x="2251908" y="6327500"/>
                  <a:pt x="2240036" y="6434343"/>
                  <a:pt x="2215381" y="6490047"/>
                </a:cubicBezTo>
                <a:cubicBezTo>
                  <a:pt x="2200770" y="6522921"/>
                  <a:pt x="2209901" y="6585018"/>
                  <a:pt x="2171548" y="6580452"/>
                </a:cubicBezTo>
                <a:cubicBezTo>
                  <a:pt x="2138673" y="6576799"/>
                  <a:pt x="2021786" y="6575886"/>
                  <a:pt x="1988911" y="6570407"/>
                </a:cubicBezTo>
                <a:cubicBezTo>
                  <a:pt x="1970648" y="6545751"/>
                  <a:pt x="1975214" y="6527487"/>
                  <a:pt x="1961516" y="6458086"/>
                </a:cubicBezTo>
                <a:cubicBezTo>
                  <a:pt x="1862892" y="6459912"/>
                  <a:pt x="1874763" y="6514703"/>
                  <a:pt x="1792577" y="6552143"/>
                </a:cubicBezTo>
                <a:cubicBezTo>
                  <a:pt x="1741439" y="6550317"/>
                  <a:pt x="1043767" y="6569494"/>
                  <a:pt x="992629" y="6564928"/>
                </a:cubicBezTo>
                <a:cubicBezTo>
                  <a:pt x="978018" y="6564015"/>
                  <a:pt x="964321" y="6561275"/>
                  <a:pt x="942404" y="6557622"/>
                </a:cubicBezTo>
                <a:cubicBezTo>
                  <a:pt x="915922" y="6529314"/>
                  <a:pt x="1030070" y="6416993"/>
                  <a:pt x="1041028" y="6406034"/>
                </a:cubicBezTo>
                <a:cubicBezTo>
                  <a:pt x="1096732" y="6370420"/>
                  <a:pt x="1135086" y="6358549"/>
                  <a:pt x="1212706" y="6323848"/>
                </a:cubicBezTo>
                <a:cubicBezTo>
                  <a:pt x="1266584" y="6299192"/>
                  <a:pt x="1333246" y="6270883"/>
                  <a:pt x="1384385" y="6241661"/>
                </a:cubicBezTo>
                <a:cubicBezTo>
                  <a:pt x="1447394" y="6205134"/>
                  <a:pt x="1504011" y="6192349"/>
                  <a:pt x="1562455" y="6148517"/>
                </a:cubicBezTo>
                <a:cubicBezTo>
                  <a:pt x="1583458" y="6132992"/>
                  <a:pt x="1598982" y="6107423"/>
                  <a:pt x="1611767" y="6084594"/>
                </a:cubicBezTo>
                <a:cubicBezTo>
                  <a:pt x="1629117" y="6053545"/>
                  <a:pt x="1620899" y="6033456"/>
                  <a:pt x="1588024" y="6019758"/>
                </a:cubicBezTo>
                <a:cubicBezTo>
                  <a:pt x="1504011" y="5984144"/>
                  <a:pt x="1486661" y="5959488"/>
                  <a:pt x="1515883" y="5869083"/>
                </a:cubicBezTo>
                <a:cubicBezTo>
                  <a:pt x="1571587" y="5694665"/>
                  <a:pt x="1630944" y="5521160"/>
                  <a:pt x="1695780" y="5350395"/>
                </a:cubicBezTo>
                <a:cubicBezTo>
                  <a:pt x="1762442" y="5175064"/>
                  <a:pt x="1972474" y="4357766"/>
                  <a:pt x="1973387" y="4330370"/>
                </a:cubicBezTo>
                <a:cubicBezTo>
                  <a:pt x="1975214" y="4209830"/>
                  <a:pt x="2028178" y="4120338"/>
                  <a:pt x="2136847" y="4068287"/>
                </a:cubicBezTo>
                <a:cubicBezTo>
                  <a:pt x="2253734" y="4011670"/>
                  <a:pt x="2371535" y="3955965"/>
                  <a:pt x="2492075" y="3906654"/>
                </a:cubicBezTo>
                <a:cubicBezTo>
                  <a:pt x="2865566" y="3754152"/>
                  <a:pt x="3239971" y="3603477"/>
                  <a:pt x="3626247" y="3483850"/>
                </a:cubicBezTo>
                <a:cubicBezTo>
                  <a:pt x="3657295" y="3474718"/>
                  <a:pt x="3686517" y="3461934"/>
                  <a:pt x="3684691" y="3422667"/>
                </a:cubicBezTo>
                <a:cubicBezTo>
                  <a:pt x="3683778" y="3376095"/>
                  <a:pt x="3700215" y="3319477"/>
                  <a:pt x="3636292" y="3300301"/>
                </a:cubicBezTo>
                <a:cubicBezTo>
                  <a:pt x="3555932" y="3276558"/>
                  <a:pt x="3474659" y="3256468"/>
                  <a:pt x="3393386" y="3236378"/>
                </a:cubicBezTo>
                <a:cubicBezTo>
                  <a:pt x="3327637" y="3219940"/>
                  <a:pt x="3260974" y="3205330"/>
                  <a:pt x="3195225" y="3187066"/>
                </a:cubicBezTo>
                <a:cubicBezTo>
                  <a:pt x="3163264" y="3177934"/>
                  <a:pt x="3141347" y="3177934"/>
                  <a:pt x="3123997" y="3210809"/>
                </a:cubicBezTo>
                <a:cubicBezTo>
                  <a:pt x="3102081" y="3251902"/>
                  <a:pt x="3060988" y="3249162"/>
                  <a:pt x="3022634" y="3249162"/>
                </a:cubicBezTo>
                <a:cubicBezTo>
                  <a:pt x="2919444" y="3248249"/>
                  <a:pt x="2817168" y="3244596"/>
                  <a:pt x="2713978" y="3244596"/>
                </a:cubicBezTo>
                <a:cubicBezTo>
                  <a:pt x="2138673" y="3243683"/>
                  <a:pt x="1564281" y="3244596"/>
                  <a:pt x="988977" y="3244596"/>
                </a:cubicBezTo>
                <a:cubicBezTo>
                  <a:pt x="973452" y="3244596"/>
                  <a:pt x="957015" y="3244596"/>
                  <a:pt x="937838" y="3244596"/>
                </a:cubicBezTo>
                <a:cubicBezTo>
                  <a:pt x="936012" y="3278384"/>
                  <a:pt x="933272" y="3308519"/>
                  <a:pt x="933272" y="3339567"/>
                </a:cubicBezTo>
                <a:cubicBezTo>
                  <a:pt x="928706" y="4043631"/>
                  <a:pt x="923227" y="4746782"/>
                  <a:pt x="918661" y="5450845"/>
                </a:cubicBezTo>
                <a:cubicBezTo>
                  <a:pt x="916835" y="5793288"/>
                  <a:pt x="917748" y="6134819"/>
                  <a:pt x="919575" y="6477262"/>
                </a:cubicBezTo>
                <a:cubicBezTo>
                  <a:pt x="919575" y="6516529"/>
                  <a:pt x="904964" y="6533880"/>
                  <a:pt x="871176" y="6536619"/>
                </a:cubicBezTo>
                <a:cubicBezTo>
                  <a:pt x="813646" y="6542098"/>
                  <a:pt x="755202" y="6544838"/>
                  <a:pt x="697671" y="6544838"/>
                </a:cubicBezTo>
                <a:cubicBezTo>
                  <a:pt x="606353" y="6544838"/>
                  <a:pt x="605440" y="6543012"/>
                  <a:pt x="605440" y="6450780"/>
                </a:cubicBezTo>
                <a:cubicBezTo>
                  <a:pt x="606353" y="5697404"/>
                  <a:pt x="608179" y="4944029"/>
                  <a:pt x="606353" y="4190653"/>
                </a:cubicBezTo>
                <a:cubicBezTo>
                  <a:pt x="605440" y="3901175"/>
                  <a:pt x="596308" y="3610783"/>
                  <a:pt x="590829" y="3321304"/>
                </a:cubicBezTo>
                <a:cubicBezTo>
                  <a:pt x="589916" y="3272905"/>
                  <a:pt x="578958" y="3257381"/>
                  <a:pt x="530559" y="3255555"/>
                </a:cubicBezTo>
                <a:cubicBezTo>
                  <a:pt x="407279" y="3250076"/>
                  <a:pt x="283087" y="3245510"/>
                  <a:pt x="158894" y="3244596"/>
                </a:cubicBezTo>
              </a:path>
            </a:pathLst>
          </a:custGeom>
          <a:solidFill>
            <a:schemeClr val="tx1"/>
          </a:solidFill>
          <a:ln w="9129" cap="flat">
            <a:noFill/>
            <a:prstDash val="solid"/>
            <a:miter/>
          </a:ln>
        </p:spPr>
        <p:txBody>
          <a:bodyPr rtlCol="0" anchor="ctr"/>
          <a:lstStyle/>
          <a:p>
            <a:endParaRPr lang="en-US"/>
          </a:p>
        </p:txBody>
      </p:sp>
    </p:spTree>
    <p:extLst>
      <p:ext uri="{BB962C8B-B14F-4D97-AF65-F5344CB8AC3E}">
        <p14:creationId xmlns:p14="http://schemas.microsoft.com/office/powerpoint/2010/main" val="2981653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03AB7A-26AF-4615-A207-7B83ABF69861}"/>
              </a:ext>
            </a:extLst>
          </p:cNvPr>
          <p:cNvSpPr>
            <a:spLocks noGrp="1"/>
          </p:cNvSpPr>
          <p:nvPr>
            <p:ph type="body" sz="quarter" idx="10"/>
          </p:nvPr>
        </p:nvSpPr>
        <p:spPr/>
        <p:txBody>
          <a:bodyPr/>
          <a:lstStyle/>
          <a:p>
            <a:r>
              <a:rPr lang="en-US" sz="4400" dirty="0"/>
              <a:t>Evolutionary Prototype</a:t>
            </a:r>
          </a:p>
        </p:txBody>
      </p:sp>
      <p:sp>
        <p:nvSpPr>
          <p:cNvPr id="39" name="Graphic 5">
            <a:extLst>
              <a:ext uri="{FF2B5EF4-FFF2-40B4-BE49-F238E27FC236}">
                <a16:creationId xmlns:a16="http://schemas.microsoft.com/office/drawing/2014/main" id="{9FD9FF7C-B898-8243-88EC-3241D9FE4CBA}"/>
              </a:ext>
            </a:extLst>
          </p:cNvPr>
          <p:cNvSpPr/>
          <p:nvPr/>
        </p:nvSpPr>
        <p:spPr>
          <a:xfrm>
            <a:off x="8978400" y="2583436"/>
            <a:ext cx="2466158" cy="3077568"/>
          </a:xfrm>
          <a:custGeom>
            <a:avLst/>
            <a:gdLst>
              <a:gd name="connsiteX0" fmla="*/ 0 w 5488226"/>
              <a:gd name="connsiteY0" fmla="*/ 2923156 h 6848868"/>
              <a:gd name="connsiteX1" fmla="*/ 728720 w 5488226"/>
              <a:gd name="connsiteY1" fmla="*/ 2905806 h 6848868"/>
              <a:gd name="connsiteX2" fmla="*/ 762507 w 5488226"/>
              <a:gd name="connsiteY2" fmla="*/ 2881150 h 6848868"/>
              <a:gd name="connsiteX3" fmla="*/ 855652 w 5488226"/>
              <a:gd name="connsiteY3" fmla="*/ 2750565 h 6848868"/>
              <a:gd name="connsiteX4" fmla="*/ 940578 w 5488226"/>
              <a:gd name="connsiteY4" fmla="*/ 2684816 h 6848868"/>
              <a:gd name="connsiteX5" fmla="*/ 1013632 w 5488226"/>
              <a:gd name="connsiteY5" fmla="*/ 2529575 h 6848868"/>
              <a:gd name="connsiteX6" fmla="*/ 778945 w 5488226"/>
              <a:gd name="connsiteY6" fmla="*/ 449345 h 6848868"/>
              <a:gd name="connsiteX7" fmla="*/ 811819 w 5488226"/>
              <a:gd name="connsiteY7" fmla="*/ 392728 h 6848868"/>
              <a:gd name="connsiteX8" fmla="*/ 911356 w 5488226"/>
              <a:gd name="connsiteY8" fmla="*/ 363506 h 6848868"/>
              <a:gd name="connsiteX9" fmla="*/ 1018198 w 5488226"/>
              <a:gd name="connsiteY9" fmla="*/ 427429 h 6848868"/>
              <a:gd name="connsiteX10" fmla="*/ 1110430 w 5488226"/>
              <a:gd name="connsiteY10" fmla="*/ 764393 h 6848868"/>
              <a:gd name="connsiteX11" fmla="*/ 1444655 w 5488226"/>
              <a:gd name="connsiteY11" fmla="*/ 2230964 h 6848868"/>
              <a:gd name="connsiteX12" fmla="*/ 1486661 w 5488226"/>
              <a:gd name="connsiteY12" fmla="*/ 2434603 h 6848868"/>
              <a:gd name="connsiteX13" fmla="*/ 1460179 w 5488226"/>
              <a:gd name="connsiteY13" fmla="*/ 2470218 h 6848868"/>
              <a:gd name="connsiteX14" fmla="*/ 1391690 w 5488226"/>
              <a:gd name="connsiteY14" fmla="*/ 2486655 h 6848868"/>
              <a:gd name="connsiteX15" fmla="*/ 1367947 w 5488226"/>
              <a:gd name="connsiteY15" fmla="*/ 2496700 h 6848868"/>
              <a:gd name="connsiteX16" fmla="*/ 1218185 w 5488226"/>
              <a:gd name="connsiteY16" fmla="*/ 2424559 h 6848868"/>
              <a:gd name="connsiteX17" fmla="*/ 1178005 w 5488226"/>
              <a:gd name="connsiteY17" fmla="*/ 2287581 h 6848868"/>
              <a:gd name="connsiteX18" fmla="*/ 1172526 w 5488226"/>
              <a:gd name="connsiteY18" fmla="*/ 2338719 h 6848868"/>
              <a:gd name="connsiteX19" fmla="*/ 1181658 w 5488226"/>
              <a:gd name="connsiteY19" fmla="*/ 2572494 h 6848868"/>
              <a:gd name="connsiteX20" fmla="*/ 1216359 w 5488226"/>
              <a:gd name="connsiteY20" fmla="*/ 2639157 h 6848868"/>
              <a:gd name="connsiteX21" fmla="*/ 1430957 w 5488226"/>
              <a:gd name="connsiteY21" fmla="*/ 2817227 h 6848868"/>
              <a:gd name="connsiteX22" fmla="*/ 1760616 w 5488226"/>
              <a:gd name="connsiteY22" fmla="*/ 2932288 h 6848868"/>
              <a:gd name="connsiteX23" fmla="*/ 1839149 w 5488226"/>
              <a:gd name="connsiteY23" fmla="*/ 2860147 h 6848868"/>
              <a:gd name="connsiteX24" fmla="*/ 1941426 w 5488226"/>
              <a:gd name="connsiteY24" fmla="*/ 2772481 h 6848868"/>
              <a:gd name="connsiteX25" fmla="*/ 2389798 w 5488226"/>
              <a:gd name="connsiteY25" fmla="*/ 2809008 h 6848868"/>
              <a:gd name="connsiteX26" fmla="*/ 2515818 w 5488226"/>
              <a:gd name="connsiteY26" fmla="*/ 2815401 h 6848868"/>
              <a:gd name="connsiteX27" fmla="*/ 2429978 w 5488226"/>
              <a:gd name="connsiteY27" fmla="*/ 2739607 h 6848868"/>
              <a:gd name="connsiteX28" fmla="*/ 2300306 w 5488226"/>
              <a:gd name="connsiteY28" fmla="*/ 2731388 h 6848868"/>
              <a:gd name="connsiteX29" fmla="*/ 2238210 w 5488226"/>
              <a:gd name="connsiteY29" fmla="*/ 2703992 h 6848868"/>
              <a:gd name="connsiteX30" fmla="*/ 2273824 w 5488226"/>
              <a:gd name="connsiteY30" fmla="*/ 2638243 h 6848868"/>
              <a:gd name="connsiteX31" fmla="*/ 2456461 w 5488226"/>
              <a:gd name="connsiteY31" fmla="*/ 2547838 h 6848868"/>
              <a:gd name="connsiteX32" fmla="*/ 2620834 w 5488226"/>
              <a:gd name="connsiteY32" fmla="*/ 2574321 h 6848868"/>
              <a:gd name="connsiteX33" fmla="*/ 2688409 w 5488226"/>
              <a:gd name="connsiteY33" fmla="*/ 2631851 h 6848868"/>
              <a:gd name="connsiteX34" fmla="*/ 3162351 w 5488226"/>
              <a:gd name="connsiteY34" fmla="*/ 2792571 h 6848868"/>
              <a:gd name="connsiteX35" fmla="*/ 3594286 w 5488226"/>
              <a:gd name="connsiteY35" fmla="*/ 2724082 h 6848868"/>
              <a:gd name="connsiteX36" fmla="*/ 3660035 w 5488226"/>
              <a:gd name="connsiteY36" fmla="*/ 2642809 h 6848868"/>
              <a:gd name="connsiteX37" fmla="*/ 3699302 w 5488226"/>
              <a:gd name="connsiteY37" fmla="*/ 2224572 h 6848868"/>
              <a:gd name="connsiteX38" fmla="*/ 3751353 w 5488226"/>
              <a:gd name="connsiteY38" fmla="*/ 1861125 h 6848868"/>
              <a:gd name="connsiteX39" fmla="*/ 3870980 w 5488226"/>
              <a:gd name="connsiteY39" fmla="*/ 1579865 h 6848868"/>
              <a:gd name="connsiteX40" fmla="*/ 3887418 w 5488226"/>
              <a:gd name="connsiteY40" fmla="*/ 1504071 h 6848868"/>
              <a:gd name="connsiteX41" fmla="*/ 3896549 w 5488226"/>
              <a:gd name="connsiteY41" fmla="*/ 1368006 h 6848868"/>
              <a:gd name="connsiteX42" fmla="*/ 3907507 w 5488226"/>
              <a:gd name="connsiteY42" fmla="*/ 1253859 h 6848868"/>
              <a:gd name="connsiteX43" fmla="*/ 3850890 w 5488226"/>
              <a:gd name="connsiteY43" fmla="*/ 1212765 h 6848868"/>
              <a:gd name="connsiteX44" fmla="*/ 3686517 w 5488226"/>
              <a:gd name="connsiteY44" fmla="*/ 1269383 h 6848868"/>
              <a:gd name="connsiteX45" fmla="*/ 3511186 w 5488226"/>
              <a:gd name="connsiteY45" fmla="*/ 1151582 h 6848868"/>
              <a:gd name="connsiteX46" fmla="*/ 3465527 w 5488226"/>
              <a:gd name="connsiteY46" fmla="*/ 1105923 h 6848868"/>
              <a:gd name="connsiteX47" fmla="*/ 3473746 w 5488226"/>
              <a:gd name="connsiteY47" fmla="*/ 1073049 h 6848868"/>
              <a:gd name="connsiteX48" fmla="*/ 3435392 w 5488226"/>
              <a:gd name="connsiteY48" fmla="*/ 1044740 h 6848868"/>
              <a:gd name="connsiteX49" fmla="*/ 3394299 w 5488226"/>
              <a:gd name="connsiteY49" fmla="*/ 965293 h 6848868"/>
              <a:gd name="connsiteX50" fmla="*/ 3324897 w 5488226"/>
              <a:gd name="connsiteY50" fmla="*/ 926026 h 6848868"/>
              <a:gd name="connsiteX51" fmla="*/ 3297502 w 5488226"/>
              <a:gd name="connsiteY51" fmla="*/ 641113 h 6848868"/>
              <a:gd name="connsiteX52" fmla="*/ 3249103 w 5488226"/>
              <a:gd name="connsiteY52" fmla="*/ 506875 h 6848868"/>
              <a:gd name="connsiteX53" fmla="*/ 3162351 w 5488226"/>
              <a:gd name="connsiteY53" fmla="*/ 342503 h 6848868"/>
              <a:gd name="connsiteX54" fmla="*/ 3164177 w 5488226"/>
              <a:gd name="connsiteY54" fmla="*/ 308715 h 6848868"/>
              <a:gd name="connsiteX55" fmla="*/ 3365990 w 5488226"/>
              <a:gd name="connsiteY55" fmla="*/ 158953 h 6848868"/>
              <a:gd name="connsiteX56" fmla="*/ 3672820 w 5488226"/>
              <a:gd name="connsiteY56" fmla="*/ 19236 h 6848868"/>
              <a:gd name="connsiteX57" fmla="*/ 3963212 w 5488226"/>
              <a:gd name="connsiteY57" fmla="*/ 16496 h 6848868"/>
              <a:gd name="connsiteX58" fmla="*/ 4154067 w 5488226"/>
              <a:gd name="connsiteY58" fmla="*/ 163519 h 6848868"/>
              <a:gd name="connsiteX59" fmla="*/ 4265475 w 5488226"/>
              <a:gd name="connsiteY59" fmla="*/ 808226 h 6848868"/>
              <a:gd name="connsiteX60" fmla="*/ 4295610 w 5488226"/>
              <a:gd name="connsiteY60" fmla="*/ 912328 h 6848868"/>
              <a:gd name="connsiteX61" fmla="*/ 4403366 w 5488226"/>
              <a:gd name="connsiteY61" fmla="*/ 1040174 h 6848868"/>
              <a:gd name="connsiteX62" fmla="*/ 4584176 w 5488226"/>
              <a:gd name="connsiteY62" fmla="*/ 1172585 h 6848868"/>
              <a:gd name="connsiteX63" fmla="*/ 4783249 w 5488226"/>
              <a:gd name="connsiteY63" fmla="*/ 1368920 h 6848868"/>
              <a:gd name="connsiteX64" fmla="*/ 4929359 w 5488226"/>
              <a:gd name="connsiteY64" fmla="*/ 1882128 h 6848868"/>
              <a:gd name="connsiteX65" fmla="*/ 4924793 w 5488226"/>
              <a:gd name="connsiteY65" fmla="*/ 3042783 h 6848868"/>
              <a:gd name="connsiteX66" fmla="*/ 4866349 w 5488226"/>
              <a:gd name="connsiteY66" fmla="*/ 3249162 h 6848868"/>
              <a:gd name="connsiteX67" fmla="*/ 4866349 w 5488226"/>
              <a:gd name="connsiteY67" fmla="*/ 3381574 h 6848868"/>
              <a:gd name="connsiteX68" fmla="*/ 4916574 w 5488226"/>
              <a:gd name="connsiteY68" fmla="*/ 3705754 h 6848868"/>
              <a:gd name="connsiteX69" fmla="*/ 4672755 w 5488226"/>
              <a:gd name="connsiteY69" fmla="*/ 4377856 h 6848868"/>
              <a:gd name="connsiteX70" fmla="*/ 4661796 w 5488226"/>
              <a:gd name="connsiteY70" fmla="*/ 4392467 h 6848868"/>
              <a:gd name="connsiteX71" fmla="*/ 4659970 w 5488226"/>
              <a:gd name="connsiteY71" fmla="*/ 4399772 h 6848868"/>
              <a:gd name="connsiteX72" fmla="*/ 4837127 w 5488226"/>
              <a:gd name="connsiteY72" fmla="*/ 4344981 h 6848868"/>
              <a:gd name="connsiteX73" fmla="*/ 4923880 w 5488226"/>
              <a:gd name="connsiteY73" fmla="*/ 4102075 h 6848868"/>
              <a:gd name="connsiteX74" fmla="*/ 4985063 w 5488226"/>
              <a:gd name="connsiteY74" fmla="*/ 3611696 h 6848868"/>
              <a:gd name="connsiteX75" fmla="*/ 5177744 w 5488226"/>
              <a:gd name="connsiteY75" fmla="*/ 2236443 h 6848868"/>
              <a:gd name="connsiteX76" fmla="*/ 5193268 w 5488226"/>
              <a:gd name="connsiteY76" fmla="*/ 2163388 h 6848868"/>
              <a:gd name="connsiteX77" fmla="*/ 5244406 w 5488226"/>
              <a:gd name="connsiteY77" fmla="*/ 2146951 h 6848868"/>
              <a:gd name="connsiteX78" fmla="*/ 5292805 w 5488226"/>
              <a:gd name="connsiteY78" fmla="*/ 2299453 h 6848868"/>
              <a:gd name="connsiteX79" fmla="*/ 5259931 w 5488226"/>
              <a:gd name="connsiteY79" fmla="*/ 2466565 h 6848868"/>
              <a:gd name="connsiteX80" fmla="*/ 5199661 w 5488226"/>
              <a:gd name="connsiteY80" fmla="*/ 3017214 h 6848868"/>
              <a:gd name="connsiteX81" fmla="*/ 5108343 w 5488226"/>
              <a:gd name="connsiteY81" fmla="*/ 3926744 h 6848868"/>
              <a:gd name="connsiteX82" fmla="*/ 4913834 w 5488226"/>
              <a:gd name="connsiteY82" fmla="*/ 4479219 h 6848868"/>
              <a:gd name="connsiteX83" fmla="*/ 4763159 w 5488226"/>
              <a:gd name="connsiteY83" fmla="*/ 4565972 h 6848868"/>
              <a:gd name="connsiteX84" fmla="*/ 4321179 w 5488226"/>
              <a:gd name="connsiteY84" fmla="*/ 4571450 h 6848868"/>
              <a:gd name="connsiteX85" fmla="*/ 4283739 w 5488226"/>
              <a:gd name="connsiteY85" fmla="*/ 4603412 h 6848868"/>
              <a:gd name="connsiteX86" fmla="*/ 4270954 w 5488226"/>
              <a:gd name="connsiteY86" fmla="*/ 4814357 h 6848868"/>
              <a:gd name="connsiteX87" fmla="*/ 4286478 w 5488226"/>
              <a:gd name="connsiteY87" fmla="*/ 5606086 h 6848868"/>
              <a:gd name="connsiteX88" fmla="*/ 4373231 w 5488226"/>
              <a:gd name="connsiteY88" fmla="*/ 6290060 h 6848868"/>
              <a:gd name="connsiteX89" fmla="*/ 4391494 w 5488226"/>
              <a:gd name="connsiteY89" fmla="*/ 6350330 h 6848868"/>
              <a:gd name="connsiteX90" fmla="*/ 4511121 w 5488226"/>
              <a:gd name="connsiteY90" fmla="*/ 6460825 h 6848868"/>
              <a:gd name="connsiteX91" fmla="*/ 4850825 w 5488226"/>
              <a:gd name="connsiteY91" fmla="*/ 6521095 h 6848868"/>
              <a:gd name="connsiteX92" fmla="*/ 5448046 w 5488226"/>
              <a:gd name="connsiteY92" fmla="*/ 6618806 h 6848868"/>
              <a:gd name="connsiteX93" fmla="*/ 5490053 w 5488226"/>
              <a:gd name="connsiteY93" fmla="*/ 6669944 h 6848868"/>
              <a:gd name="connsiteX94" fmla="*/ 5481834 w 5488226"/>
              <a:gd name="connsiteY94" fmla="*/ 6773134 h 6848868"/>
              <a:gd name="connsiteX95" fmla="*/ 5379557 w 5488226"/>
              <a:gd name="connsiteY95" fmla="*/ 6855320 h 6848868"/>
              <a:gd name="connsiteX96" fmla="*/ 5276368 w 5488226"/>
              <a:gd name="connsiteY96" fmla="*/ 6785918 h 6848868"/>
              <a:gd name="connsiteX97" fmla="*/ 5263584 w 5488226"/>
              <a:gd name="connsiteY97" fmla="*/ 6751217 h 6848868"/>
              <a:gd name="connsiteX98" fmla="*/ 5158568 w 5488226"/>
              <a:gd name="connsiteY98" fmla="*/ 6672684 h 6848868"/>
              <a:gd name="connsiteX99" fmla="*/ 4571391 w 5488226"/>
              <a:gd name="connsiteY99" fmla="*/ 6608761 h 6848868"/>
              <a:gd name="connsiteX100" fmla="*/ 4306568 w 5488226"/>
              <a:gd name="connsiteY100" fmla="*/ 6655333 h 6848868"/>
              <a:gd name="connsiteX101" fmla="*/ 3938556 w 5488226"/>
              <a:gd name="connsiteY101" fmla="*/ 6711950 h 6848868"/>
              <a:gd name="connsiteX102" fmla="*/ 3681038 w 5488226"/>
              <a:gd name="connsiteY102" fmla="*/ 6676336 h 6848868"/>
              <a:gd name="connsiteX103" fmla="*/ 3514839 w 5488226"/>
              <a:gd name="connsiteY103" fmla="*/ 6679989 h 6848868"/>
              <a:gd name="connsiteX104" fmla="*/ 3355945 w 5488226"/>
              <a:gd name="connsiteY104" fmla="*/ 6817879 h 6848868"/>
              <a:gd name="connsiteX105" fmla="*/ 3305720 w 5488226"/>
              <a:gd name="connsiteY105" fmla="*/ 6854407 h 6848868"/>
              <a:gd name="connsiteX106" fmla="*/ 3172396 w 5488226"/>
              <a:gd name="connsiteY106" fmla="*/ 6854407 h 6848868"/>
              <a:gd name="connsiteX107" fmla="*/ 3148653 w 5488226"/>
              <a:gd name="connsiteY107" fmla="*/ 6675423 h 6848868"/>
              <a:gd name="connsiteX108" fmla="*/ 3182441 w 5488226"/>
              <a:gd name="connsiteY108" fmla="*/ 6642548 h 6848868"/>
              <a:gd name="connsiteX109" fmla="*/ 3534929 w 5488226"/>
              <a:gd name="connsiteY109" fmla="*/ 6568581 h 6848868"/>
              <a:gd name="connsiteX110" fmla="*/ 3681038 w 5488226"/>
              <a:gd name="connsiteY110" fmla="*/ 6541185 h 6848868"/>
              <a:gd name="connsiteX111" fmla="*/ 3881025 w 5488226"/>
              <a:gd name="connsiteY111" fmla="*/ 6418818 h 6848868"/>
              <a:gd name="connsiteX112" fmla="*/ 4001565 w 5488226"/>
              <a:gd name="connsiteY112" fmla="*/ 6098292 h 6848868"/>
              <a:gd name="connsiteX113" fmla="*/ 4012523 w 5488226"/>
              <a:gd name="connsiteY113" fmla="*/ 5457237 h 6848868"/>
              <a:gd name="connsiteX114" fmla="*/ 3965038 w 5488226"/>
              <a:gd name="connsiteY114" fmla="*/ 5028955 h 6848868"/>
              <a:gd name="connsiteX115" fmla="*/ 3973257 w 5488226"/>
              <a:gd name="connsiteY115" fmla="*/ 4647245 h 6848868"/>
              <a:gd name="connsiteX116" fmla="*/ 3924858 w 5488226"/>
              <a:gd name="connsiteY116" fmla="*/ 4580582 h 6848868"/>
              <a:gd name="connsiteX117" fmla="*/ 3781488 w 5488226"/>
              <a:gd name="connsiteY117" fmla="*/ 4566885 h 6848868"/>
              <a:gd name="connsiteX118" fmla="*/ 3264627 w 5488226"/>
              <a:gd name="connsiteY118" fmla="*/ 4573277 h 6848868"/>
              <a:gd name="connsiteX119" fmla="*/ 3199791 w 5488226"/>
              <a:gd name="connsiteY119" fmla="*/ 4627155 h 6848868"/>
              <a:gd name="connsiteX120" fmla="*/ 3195225 w 5488226"/>
              <a:gd name="connsiteY120" fmla="*/ 4797007 h 6848868"/>
              <a:gd name="connsiteX121" fmla="*/ 3557759 w 5488226"/>
              <a:gd name="connsiteY121" fmla="*/ 5982317 h 6848868"/>
              <a:gd name="connsiteX122" fmla="*/ 3530363 w 5488226"/>
              <a:gd name="connsiteY122" fmla="*/ 6014279 h 6848868"/>
              <a:gd name="connsiteX123" fmla="*/ 3559585 w 5488226"/>
              <a:gd name="connsiteY123" fmla="*/ 6489134 h 6848868"/>
              <a:gd name="connsiteX124" fmla="*/ 3529450 w 5488226"/>
              <a:gd name="connsiteY124" fmla="*/ 6528400 h 6848868"/>
              <a:gd name="connsiteX125" fmla="*/ 3387907 w 5488226"/>
              <a:gd name="connsiteY125" fmla="*/ 6583191 h 6848868"/>
              <a:gd name="connsiteX126" fmla="*/ 3314852 w 5488226"/>
              <a:gd name="connsiteY126" fmla="*/ 6503745 h 6848868"/>
              <a:gd name="connsiteX127" fmla="*/ 3160524 w 5488226"/>
              <a:gd name="connsiteY127" fmla="*/ 6648941 h 6848868"/>
              <a:gd name="connsiteX128" fmla="*/ 2778814 w 5488226"/>
              <a:gd name="connsiteY128" fmla="*/ 6734780 h 6848868"/>
              <a:gd name="connsiteX129" fmla="*/ 2760550 w 5488226"/>
              <a:gd name="connsiteY129" fmla="*/ 6736606 h 6848868"/>
              <a:gd name="connsiteX130" fmla="*/ 2657361 w 5488226"/>
              <a:gd name="connsiteY130" fmla="*/ 6693687 h 6848868"/>
              <a:gd name="connsiteX131" fmla="*/ 2711239 w 5488226"/>
              <a:gd name="connsiteY131" fmla="*/ 6566754 h 6848868"/>
              <a:gd name="connsiteX132" fmla="*/ 2881090 w 5488226"/>
              <a:gd name="connsiteY132" fmla="*/ 6452606 h 6848868"/>
              <a:gd name="connsiteX133" fmla="*/ 3061900 w 5488226"/>
              <a:gd name="connsiteY133" fmla="*/ 6277275 h 6848868"/>
              <a:gd name="connsiteX134" fmla="*/ 3055508 w 5488226"/>
              <a:gd name="connsiteY134" fmla="*/ 6127514 h 6848868"/>
              <a:gd name="connsiteX135" fmla="*/ 2950492 w 5488226"/>
              <a:gd name="connsiteY135" fmla="*/ 6104684 h 6848868"/>
              <a:gd name="connsiteX136" fmla="*/ 2763290 w 5488226"/>
              <a:gd name="connsiteY136" fmla="*/ 6059938 h 6848868"/>
              <a:gd name="connsiteX137" fmla="*/ 2690235 w 5488226"/>
              <a:gd name="connsiteY137" fmla="*/ 5968620 h 6848868"/>
              <a:gd name="connsiteX138" fmla="*/ 2545952 w 5488226"/>
              <a:gd name="connsiteY138" fmla="*/ 5190588 h 6848868"/>
              <a:gd name="connsiteX139" fmla="*/ 2534994 w 5488226"/>
              <a:gd name="connsiteY139" fmla="*/ 5139450 h 6848868"/>
              <a:gd name="connsiteX140" fmla="*/ 2517644 w 5488226"/>
              <a:gd name="connsiteY140" fmla="*/ 5186022 h 6848868"/>
              <a:gd name="connsiteX141" fmla="*/ 2447329 w 5488226"/>
              <a:gd name="connsiteY141" fmla="*/ 5436234 h 6848868"/>
              <a:gd name="connsiteX142" fmla="*/ 2290262 w 5488226"/>
              <a:gd name="connsiteY142" fmla="*/ 5912002 h 6848868"/>
              <a:gd name="connsiteX143" fmla="*/ 2254647 w 5488226"/>
              <a:gd name="connsiteY143" fmla="*/ 6116555 h 6848868"/>
              <a:gd name="connsiteX144" fmla="*/ 2242776 w 5488226"/>
              <a:gd name="connsiteY144" fmla="*/ 6269057 h 6848868"/>
              <a:gd name="connsiteX145" fmla="*/ 2215381 w 5488226"/>
              <a:gd name="connsiteY145" fmla="*/ 6490047 h 6848868"/>
              <a:gd name="connsiteX146" fmla="*/ 2171548 w 5488226"/>
              <a:gd name="connsiteY146" fmla="*/ 6580452 h 6848868"/>
              <a:gd name="connsiteX147" fmla="*/ 1988911 w 5488226"/>
              <a:gd name="connsiteY147" fmla="*/ 6570407 h 6848868"/>
              <a:gd name="connsiteX148" fmla="*/ 1961516 w 5488226"/>
              <a:gd name="connsiteY148" fmla="*/ 6458086 h 6848868"/>
              <a:gd name="connsiteX149" fmla="*/ 1792577 w 5488226"/>
              <a:gd name="connsiteY149" fmla="*/ 6552143 h 6848868"/>
              <a:gd name="connsiteX150" fmla="*/ 992629 w 5488226"/>
              <a:gd name="connsiteY150" fmla="*/ 6564928 h 6848868"/>
              <a:gd name="connsiteX151" fmla="*/ 942404 w 5488226"/>
              <a:gd name="connsiteY151" fmla="*/ 6557622 h 6848868"/>
              <a:gd name="connsiteX152" fmla="*/ 1041028 w 5488226"/>
              <a:gd name="connsiteY152" fmla="*/ 6406034 h 6848868"/>
              <a:gd name="connsiteX153" fmla="*/ 1212706 w 5488226"/>
              <a:gd name="connsiteY153" fmla="*/ 6323848 h 6848868"/>
              <a:gd name="connsiteX154" fmla="*/ 1384385 w 5488226"/>
              <a:gd name="connsiteY154" fmla="*/ 6241661 h 6848868"/>
              <a:gd name="connsiteX155" fmla="*/ 1562455 w 5488226"/>
              <a:gd name="connsiteY155" fmla="*/ 6148517 h 6848868"/>
              <a:gd name="connsiteX156" fmla="*/ 1611767 w 5488226"/>
              <a:gd name="connsiteY156" fmla="*/ 6084594 h 6848868"/>
              <a:gd name="connsiteX157" fmla="*/ 1588024 w 5488226"/>
              <a:gd name="connsiteY157" fmla="*/ 6019758 h 6848868"/>
              <a:gd name="connsiteX158" fmla="*/ 1515883 w 5488226"/>
              <a:gd name="connsiteY158" fmla="*/ 5869083 h 6848868"/>
              <a:gd name="connsiteX159" fmla="*/ 1695780 w 5488226"/>
              <a:gd name="connsiteY159" fmla="*/ 5350395 h 6848868"/>
              <a:gd name="connsiteX160" fmla="*/ 1973387 w 5488226"/>
              <a:gd name="connsiteY160" fmla="*/ 4330370 h 6848868"/>
              <a:gd name="connsiteX161" fmla="*/ 2136847 w 5488226"/>
              <a:gd name="connsiteY161" fmla="*/ 4068287 h 6848868"/>
              <a:gd name="connsiteX162" fmla="*/ 2492075 w 5488226"/>
              <a:gd name="connsiteY162" fmla="*/ 3906654 h 6848868"/>
              <a:gd name="connsiteX163" fmla="*/ 3626247 w 5488226"/>
              <a:gd name="connsiteY163" fmla="*/ 3483850 h 6848868"/>
              <a:gd name="connsiteX164" fmla="*/ 3684691 w 5488226"/>
              <a:gd name="connsiteY164" fmla="*/ 3422667 h 6848868"/>
              <a:gd name="connsiteX165" fmla="*/ 3636292 w 5488226"/>
              <a:gd name="connsiteY165" fmla="*/ 3300301 h 6848868"/>
              <a:gd name="connsiteX166" fmla="*/ 3393386 w 5488226"/>
              <a:gd name="connsiteY166" fmla="*/ 3236378 h 6848868"/>
              <a:gd name="connsiteX167" fmla="*/ 3195225 w 5488226"/>
              <a:gd name="connsiteY167" fmla="*/ 3187066 h 6848868"/>
              <a:gd name="connsiteX168" fmla="*/ 3123997 w 5488226"/>
              <a:gd name="connsiteY168" fmla="*/ 3210809 h 6848868"/>
              <a:gd name="connsiteX169" fmla="*/ 3022634 w 5488226"/>
              <a:gd name="connsiteY169" fmla="*/ 3249162 h 6848868"/>
              <a:gd name="connsiteX170" fmla="*/ 2713978 w 5488226"/>
              <a:gd name="connsiteY170" fmla="*/ 3244596 h 6848868"/>
              <a:gd name="connsiteX171" fmla="*/ 988977 w 5488226"/>
              <a:gd name="connsiteY171" fmla="*/ 3244596 h 6848868"/>
              <a:gd name="connsiteX172" fmla="*/ 937838 w 5488226"/>
              <a:gd name="connsiteY172" fmla="*/ 3244596 h 6848868"/>
              <a:gd name="connsiteX173" fmla="*/ 933272 w 5488226"/>
              <a:gd name="connsiteY173" fmla="*/ 3339567 h 6848868"/>
              <a:gd name="connsiteX174" fmla="*/ 918661 w 5488226"/>
              <a:gd name="connsiteY174" fmla="*/ 5450845 h 6848868"/>
              <a:gd name="connsiteX175" fmla="*/ 919575 w 5488226"/>
              <a:gd name="connsiteY175" fmla="*/ 6477262 h 6848868"/>
              <a:gd name="connsiteX176" fmla="*/ 871176 w 5488226"/>
              <a:gd name="connsiteY176" fmla="*/ 6536619 h 6848868"/>
              <a:gd name="connsiteX177" fmla="*/ 697671 w 5488226"/>
              <a:gd name="connsiteY177" fmla="*/ 6544838 h 6848868"/>
              <a:gd name="connsiteX178" fmla="*/ 605440 w 5488226"/>
              <a:gd name="connsiteY178" fmla="*/ 6450780 h 6848868"/>
              <a:gd name="connsiteX179" fmla="*/ 606353 w 5488226"/>
              <a:gd name="connsiteY179" fmla="*/ 4190653 h 6848868"/>
              <a:gd name="connsiteX180" fmla="*/ 590829 w 5488226"/>
              <a:gd name="connsiteY180" fmla="*/ 3321304 h 6848868"/>
              <a:gd name="connsiteX181" fmla="*/ 530559 w 5488226"/>
              <a:gd name="connsiteY181" fmla="*/ 3255555 h 6848868"/>
              <a:gd name="connsiteX182" fmla="*/ 158894 w 5488226"/>
              <a:gd name="connsiteY182" fmla="*/ 3244596 h 684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488226" h="6848868">
                <a:moveTo>
                  <a:pt x="0" y="2923156"/>
                </a:moveTo>
                <a:cubicBezTo>
                  <a:pt x="242907" y="2917677"/>
                  <a:pt x="485813" y="2911285"/>
                  <a:pt x="728720" y="2905806"/>
                </a:cubicBezTo>
                <a:cubicBezTo>
                  <a:pt x="747896" y="2905806"/>
                  <a:pt x="757028" y="2900327"/>
                  <a:pt x="762507" y="2881150"/>
                </a:cubicBezTo>
                <a:cubicBezTo>
                  <a:pt x="777118" y="2826359"/>
                  <a:pt x="810906" y="2784353"/>
                  <a:pt x="855652" y="2750565"/>
                </a:cubicBezTo>
                <a:cubicBezTo>
                  <a:pt x="883961" y="2728648"/>
                  <a:pt x="913182" y="2707645"/>
                  <a:pt x="940578" y="2684816"/>
                </a:cubicBezTo>
                <a:cubicBezTo>
                  <a:pt x="989890" y="2644635"/>
                  <a:pt x="1011806" y="2593497"/>
                  <a:pt x="1013632" y="2529575"/>
                </a:cubicBezTo>
                <a:cubicBezTo>
                  <a:pt x="1030983" y="1825511"/>
                  <a:pt x="940578" y="1133319"/>
                  <a:pt x="778945" y="449345"/>
                </a:cubicBezTo>
                <a:cubicBezTo>
                  <a:pt x="770726" y="415557"/>
                  <a:pt x="774379" y="399120"/>
                  <a:pt x="811819" y="392728"/>
                </a:cubicBezTo>
                <a:cubicBezTo>
                  <a:pt x="845607" y="386335"/>
                  <a:pt x="877568" y="371724"/>
                  <a:pt x="911356" y="363506"/>
                </a:cubicBezTo>
                <a:cubicBezTo>
                  <a:pt x="979845" y="347068"/>
                  <a:pt x="999935" y="358940"/>
                  <a:pt x="1018198" y="427429"/>
                </a:cubicBezTo>
                <a:cubicBezTo>
                  <a:pt x="1049247" y="539750"/>
                  <a:pt x="1079382" y="652071"/>
                  <a:pt x="1110430" y="764393"/>
                </a:cubicBezTo>
                <a:cubicBezTo>
                  <a:pt x="1243754" y="1248380"/>
                  <a:pt x="1343291" y="1739672"/>
                  <a:pt x="1444655" y="2230964"/>
                </a:cubicBezTo>
                <a:cubicBezTo>
                  <a:pt x="1458352" y="2298539"/>
                  <a:pt x="1471137" y="2367028"/>
                  <a:pt x="1486661" y="2434603"/>
                </a:cubicBezTo>
                <a:cubicBezTo>
                  <a:pt x="1492140" y="2459260"/>
                  <a:pt x="1484835" y="2467478"/>
                  <a:pt x="1460179" y="2470218"/>
                </a:cubicBezTo>
                <a:cubicBezTo>
                  <a:pt x="1437349" y="2472044"/>
                  <a:pt x="1414519" y="2480263"/>
                  <a:pt x="1391690" y="2486655"/>
                </a:cubicBezTo>
                <a:cubicBezTo>
                  <a:pt x="1383471" y="2488481"/>
                  <a:pt x="1376166" y="2493960"/>
                  <a:pt x="1367947" y="2496700"/>
                </a:cubicBezTo>
                <a:cubicBezTo>
                  <a:pt x="1277542" y="2532314"/>
                  <a:pt x="1245581" y="2517703"/>
                  <a:pt x="1218185" y="2424559"/>
                </a:cubicBezTo>
                <a:cubicBezTo>
                  <a:pt x="1205401" y="2379813"/>
                  <a:pt x="1195356" y="2333240"/>
                  <a:pt x="1178005" y="2287581"/>
                </a:cubicBezTo>
                <a:cubicBezTo>
                  <a:pt x="1176179" y="2304932"/>
                  <a:pt x="1172526" y="2321369"/>
                  <a:pt x="1172526" y="2338719"/>
                </a:cubicBezTo>
                <a:cubicBezTo>
                  <a:pt x="1174353" y="2416340"/>
                  <a:pt x="1175266" y="2494874"/>
                  <a:pt x="1181658" y="2572494"/>
                </a:cubicBezTo>
                <a:cubicBezTo>
                  <a:pt x="1183484" y="2595324"/>
                  <a:pt x="1198095" y="2622719"/>
                  <a:pt x="1216359" y="2639157"/>
                </a:cubicBezTo>
                <a:cubicBezTo>
                  <a:pt x="1285761" y="2700340"/>
                  <a:pt x="1357902" y="2759696"/>
                  <a:pt x="1430957" y="2817227"/>
                </a:cubicBezTo>
                <a:cubicBezTo>
                  <a:pt x="1527754" y="2893021"/>
                  <a:pt x="1636423" y="2934114"/>
                  <a:pt x="1760616" y="2932288"/>
                </a:cubicBezTo>
                <a:cubicBezTo>
                  <a:pt x="1821799" y="2931375"/>
                  <a:pt x="1833670" y="2921330"/>
                  <a:pt x="1839149" y="2860147"/>
                </a:cubicBezTo>
                <a:cubicBezTo>
                  <a:pt x="1846455" y="2784353"/>
                  <a:pt x="1863805" y="2767002"/>
                  <a:pt x="1941426" y="2772481"/>
                </a:cubicBezTo>
                <a:cubicBezTo>
                  <a:pt x="2091188" y="2783439"/>
                  <a:pt x="2240036" y="2797137"/>
                  <a:pt x="2389798" y="2809008"/>
                </a:cubicBezTo>
                <a:cubicBezTo>
                  <a:pt x="2431805" y="2812661"/>
                  <a:pt x="2473811" y="2813574"/>
                  <a:pt x="2515818" y="2815401"/>
                </a:cubicBezTo>
                <a:cubicBezTo>
                  <a:pt x="2507599" y="2770655"/>
                  <a:pt x="2482030" y="2745999"/>
                  <a:pt x="2429978" y="2739607"/>
                </a:cubicBezTo>
                <a:cubicBezTo>
                  <a:pt x="2387059" y="2734127"/>
                  <a:pt x="2343226" y="2734127"/>
                  <a:pt x="2300306" y="2731388"/>
                </a:cubicBezTo>
                <a:cubicBezTo>
                  <a:pt x="2276564" y="2729562"/>
                  <a:pt x="2247342" y="2735954"/>
                  <a:pt x="2238210" y="2703992"/>
                </a:cubicBezTo>
                <a:cubicBezTo>
                  <a:pt x="2229078" y="2672031"/>
                  <a:pt x="2248255" y="2651028"/>
                  <a:pt x="2273824" y="2638243"/>
                </a:cubicBezTo>
                <a:cubicBezTo>
                  <a:pt x="2334094" y="2607195"/>
                  <a:pt x="2394364" y="2574321"/>
                  <a:pt x="2456461" y="2547838"/>
                </a:cubicBezTo>
                <a:cubicBezTo>
                  <a:pt x="2514904" y="2523182"/>
                  <a:pt x="2570608" y="2535054"/>
                  <a:pt x="2620834" y="2574321"/>
                </a:cubicBezTo>
                <a:cubicBezTo>
                  <a:pt x="2644576" y="2592584"/>
                  <a:pt x="2668319" y="2610848"/>
                  <a:pt x="2688409" y="2631851"/>
                </a:cubicBezTo>
                <a:cubicBezTo>
                  <a:pt x="2819907" y="2764262"/>
                  <a:pt x="2985193" y="2806269"/>
                  <a:pt x="3162351" y="2792571"/>
                </a:cubicBezTo>
                <a:cubicBezTo>
                  <a:pt x="3307547" y="2780700"/>
                  <a:pt x="3450916" y="2749651"/>
                  <a:pt x="3594286" y="2724082"/>
                </a:cubicBezTo>
                <a:cubicBezTo>
                  <a:pt x="3641771" y="2715864"/>
                  <a:pt x="3654556" y="2696687"/>
                  <a:pt x="3660035" y="2642809"/>
                </a:cubicBezTo>
                <a:cubicBezTo>
                  <a:pt x="3673733" y="2503092"/>
                  <a:pt x="3682864" y="2363375"/>
                  <a:pt x="3699302" y="2224572"/>
                </a:cubicBezTo>
                <a:cubicBezTo>
                  <a:pt x="3713000" y="2103118"/>
                  <a:pt x="3730350" y="1981665"/>
                  <a:pt x="3751353" y="1861125"/>
                </a:cubicBezTo>
                <a:cubicBezTo>
                  <a:pt x="3769617" y="1758849"/>
                  <a:pt x="3809797" y="1663878"/>
                  <a:pt x="3870980" y="1579865"/>
                </a:cubicBezTo>
                <a:cubicBezTo>
                  <a:pt x="3888331" y="1556122"/>
                  <a:pt x="3889244" y="1532379"/>
                  <a:pt x="3887418" y="1504071"/>
                </a:cubicBezTo>
                <a:cubicBezTo>
                  <a:pt x="3884678" y="1459325"/>
                  <a:pt x="3891983" y="1413666"/>
                  <a:pt x="3896549" y="1368006"/>
                </a:cubicBezTo>
                <a:cubicBezTo>
                  <a:pt x="3900202" y="1329653"/>
                  <a:pt x="3908421" y="1292212"/>
                  <a:pt x="3907507" y="1253859"/>
                </a:cubicBezTo>
                <a:cubicBezTo>
                  <a:pt x="3906594" y="1209113"/>
                  <a:pt x="3892896" y="1199981"/>
                  <a:pt x="3850890" y="1212765"/>
                </a:cubicBezTo>
                <a:cubicBezTo>
                  <a:pt x="3795186" y="1229203"/>
                  <a:pt x="3741308" y="1250206"/>
                  <a:pt x="3686517" y="1269383"/>
                </a:cubicBezTo>
                <a:cubicBezTo>
                  <a:pt x="3601591" y="1301344"/>
                  <a:pt x="3520318" y="1297691"/>
                  <a:pt x="3511186" y="1151582"/>
                </a:cubicBezTo>
                <a:cubicBezTo>
                  <a:pt x="3501141" y="1123274"/>
                  <a:pt x="3495662" y="1134232"/>
                  <a:pt x="3465527" y="1105923"/>
                </a:cubicBezTo>
                <a:cubicBezTo>
                  <a:pt x="3456395" y="1097704"/>
                  <a:pt x="3478312" y="1084007"/>
                  <a:pt x="3473746" y="1073049"/>
                </a:cubicBezTo>
                <a:cubicBezTo>
                  <a:pt x="3468267" y="1060264"/>
                  <a:pt x="3433566" y="1058438"/>
                  <a:pt x="3435392" y="1044740"/>
                </a:cubicBezTo>
                <a:cubicBezTo>
                  <a:pt x="3441784" y="1007299"/>
                  <a:pt x="3441784" y="982643"/>
                  <a:pt x="3394299" y="965293"/>
                </a:cubicBezTo>
                <a:cubicBezTo>
                  <a:pt x="3373296" y="958901"/>
                  <a:pt x="3323071" y="963467"/>
                  <a:pt x="3324897" y="926026"/>
                </a:cubicBezTo>
                <a:cubicBezTo>
                  <a:pt x="3326723" y="831968"/>
                  <a:pt x="3320331" y="733345"/>
                  <a:pt x="3297502" y="641113"/>
                </a:cubicBezTo>
                <a:cubicBezTo>
                  <a:pt x="3285630" y="594541"/>
                  <a:pt x="3270106" y="548882"/>
                  <a:pt x="3249103" y="506875"/>
                </a:cubicBezTo>
                <a:cubicBezTo>
                  <a:pt x="3221707" y="451171"/>
                  <a:pt x="3190659" y="398207"/>
                  <a:pt x="3162351" y="342503"/>
                </a:cubicBezTo>
                <a:cubicBezTo>
                  <a:pt x="3157785" y="333371"/>
                  <a:pt x="3158698" y="314194"/>
                  <a:pt x="3164177" y="308715"/>
                </a:cubicBezTo>
                <a:cubicBezTo>
                  <a:pt x="3229926" y="255750"/>
                  <a:pt x="3296588" y="204612"/>
                  <a:pt x="3365990" y="158953"/>
                </a:cubicBezTo>
                <a:cubicBezTo>
                  <a:pt x="3460048" y="97770"/>
                  <a:pt x="3560498" y="47545"/>
                  <a:pt x="3672820" y="19236"/>
                </a:cubicBezTo>
                <a:cubicBezTo>
                  <a:pt x="3768704" y="-4507"/>
                  <a:pt x="3866414" y="-7246"/>
                  <a:pt x="3963212" y="16496"/>
                </a:cubicBezTo>
                <a:cubicBezTo>
                  <a:pt x="4048137" y="37500"/>
                  <a:pt x="4113887" y="84072"/>
                  <a:pt x="4154067" y="163519"/>
                </a:cubicBezTo>
                <a:cubicBezTo>
                  <a:pt x="4256343" y="367159"/>
                  <a:pt x="4300176" y="580843"/>
                  <a:pt x="4265475" y="808226"/>
                </a:cubicBezTo>
                <a:cubicBezTo>
                  <a:pt x="4259083" y="850232"/>
                  <a:pt x="4265475" y="881280"/>
                  <a:pt x="4295610" y="912328"/>
                </a:cubicBezTo>
                <a:cubicBezTo>
                  <a:pt x="4333964" y="952508"/>
                  <a:pt x="4367751" y="997254"/>
                  <a:pt x="4403366" y="1040174"/>
                </a:cubicBezTo>
                <a:cubicBezTo>
                  <a:pt x="4452678" y="1099531"/>
                  <a:pt x="4511121" y="1148843"/>
                  <a:pt x="4584176" y="1172585"/>
                </a:cubicBezTo>
                <a:cubicBezTo>
                  <a:pt x="4684626" y="1205460"/>
                  <a:pt x="4743070" y="1276688"/>
                  <a:pt x="4783249" y="1368920"/>
                </a:cubicBezTo>
                <a:cubicBezTo>
                  <a:pt x="4854477" y="1533293"/>
                  <a:pt x="4899224" y="1705884"/>
                  <a:pt x="4929359" y="1882128"/>
                </a:cubicBezTo>
                <a:cubicBezTo>
                  <a:pt x="4995108" y="2269318"/>
                  <a:pt x="4995108" y="2656507"/>
                  <a:pt x="4924793" y="3042783"/>
                </a:cubicBezTo>
                <a:cubicBezTo>
                  <a:pt x="4912008" y="3113098"/>
                  <a:pt x="4891918" y="3182500"/>
                  <a:pt x="4866349" y="3249162"/>
                </a:cubicBezTo>
                <a:cubicBezTo>
                  <a:pt x="4848999" y="3295735"/>
                  <a:pt x="4848086" y="3337741"/>
                  <a:pt x="4866349" y="3381574"/>
                </a:cubicBezTo>
                <a:cubicBezTo>
                  <a:pt x="4910182" y="3485677"/>
                  <a:pt x="4919314" y="3595258"/>
                  <a:pt x="4916574" y="3705754"/>
                </a:cubicBezTo>
                <a:cubicBezTo>
                  <a:pt x="4909268" y="3956879"/>
                  <a:pt x="4827996" y="4180608"/>
                  <a:pt x="4672755" y="4377856"/>
                </a:cubicBezTo>
                <a:cubicBezTo>
                  <a:pt x="4669102" y="4382422"/>
                  <a:pt x="4664536" y="4386988"/>
                  <a:pt x="4661796" y="4392467"/>
                </a:cubicBezTo>
                <a:cubicBezTo>
                  <a:pt x="4660883" y="4394293"/>
                  <a:pt x="4660883" y="4397033"/>
                  <a:pt x="4659970" y="4399772"/>
                </a:cubicBezTo>
                <a:cubicBezTo>
                  <a:pt x="4733938" y="4421689"/>
                  <a:pt x="4792381" y="4404338"/>
                  <a:pt x="4837127" y="4344981"/>
                </a:cubicBezTo>
                <a:cubicBezTo>
                  <a:pt x="4891005" y="4272840"/>
                  <a:pt x="4911095" y="4187914"/>
                  <a:pt x="4923880" y="4102075"/>
                </a:cubicBezTo>
                <a:cubicBezTo>
                  <a:pt x="4948536" y="3939528"/>
                  <a:pt x="4964973" y="3775155"/>
                  <a:pt x="4985063" y="3611696"/>
                </a:cubicBezTo>
                <a:cubicBezTo>
                  <a:pt x="5042593" y="3152365"/>
                  <a:pt x="5083687" y="2690295"/>
                  <a:pt x="5177744" y="2236443"/>
                </a:cubicBezTo>
                <a:cubicBezTo>
                  <a:pt x="5182310" y="2211787"/>
                  <a:pt x="5187789" y="2188044"/>
                  <a:pt x="5193268" y="2163388"/>
                </a:cubicBezTo>
                <a:cubicBezTo>
                  <a:pt x="5201487" y="2128688"/>
                  <a:pt x="5217011" y="2123208"/>
                  <a:pt x="5244406" y="2146951"/>
                </a:cubicBezTo>
                <a:cubicBezTo>
                  <a:pt x="5290979" y="2188044"/>
                  <a:pt x="5301937" y="2241009"/>
                  <a:pt x="5292805" y="2299453"/>
                </a:cubicBezTo>
                <a:cubicBezTo>
                  <a:pt x="5283673" y="2356070"/>
                  <a:pt x="5266323" y="2410861"/>
                  <a:pt x="5259931" y="2466565"/>
                </a:cubicBezTo>
                <a:cubicBezTo>
                  <a:pt x="5238014" y="2650115"/>
                  <a:pt x="5218837" y="2833664"/>
                  <a:pt x="5199661" y="3017214"/>
                </a:cubicBezTo>
                <a:cubicBezTo>
                  <a:pt x="5169525" y="3320390"/>
                  <a:pt x="5144870" y="3624480"/>
                  <a:pt x="5108343" y="3926744"/>
                </a:cubicBezTo>
                <a:cubicBezTo>
                  <a:pt x="5084600" y="4123991"/>
                  <a:pt x="5021590" y="4309367"/>
                  <a:pt x="4913834" y="4479219"/>
                </a:cubicBezTo>
                <a:cubicBezTo>
                  <a:pt x="4877307" y="4537663"/>
                  <a:pt x="4832561" y="4565972"/>
                  <a:pt x="4763159" y="4565972"/>
                </a:cubicBezTo>
                <a:cubicBezTo>
                  <a:pt x="4616137" y="4565058"/>
                  <a:pt x="4468201" y="4569624"/>
                  <a:pt x="4321179" y="4571450"/>
                </a:cubicBezTo>
                <a:cubicBezTo>
                  <a:pt x="4296523" y="4571450"/>
                  <a:pt x="4285565" y="4577843"/>
                  <a:pt x="4283739" y="4603412"/>
                </a:cubicBezTo>
                <a:cubicBezTo>
                  <a:pt x="4280086" y="4673727"/>
                  <a:pt x="4270041" y="4744042"/>
                  <a:pt x="4270954" y="4814357"/>
                </a:cubicBezTo>
                <a:cubicBezTo>
                  <a:pt x="4273694" y="5078267"/>
                  <a:pt x="4276433" y="5342177"/>
                  <a:pt x="4286478" y="5606086"/>
                </a:cubicBezTo>
                <a:cubicBezTo>
                  <a:pt x="4295610" y="5836208"/>
                  <a:pt x="4315700" y="6066330"/>
                  <a:pt x="4373231" y="6290060"/>
                </a:cubicBezTo>
                <a:cubicBezTo>
                  <a:pt x="4378710" y="6310150"/>
                  <a:pt x="4385102" y="6330240"/>
                  <a:pt x="4391494" y="6350330"/>
                </a:cubicBezTo>
                <a:cubicBezTo>
                  <a:pt x="4410671" y="6408774"/>
                  <a:pt x="4449938" y="6448954"/>
                  <a:pt x="4511121" y="6460825"/>
                </a:cubicBezTo>
                <a:cubicBezTo>
                  <a:pt x="4624356" y="6482741"/>
                  <a:pt x="4737590" y="6501918"/>
                  <a:pt x="4850825" y="6521095"/>
                </a:cubicBezTo>
                <a:cubicBezTo>
                  <a:pt x="5049899" y="6553970"/>
                  <a:pt x="5248972" y="6586844"/>
                  <a:pt x="5448046" y="6618806"/>
                </a:cubicBezTo>
                <a:cubicBezTo>
                  <a:pt x="5479094" y="6623372"/>
                  <a:pt x="5493705" y="6637069"/>
                  <a:pt x="5490053" y="6669944"/>
                </a:cubicBezTo>
                <a:cubicBezTo>
                  <a:pt x="5486400" y="6704645"/>
                  <a:pt x="5489139" y="6739346"/>
                  <a:pt x="5481834" y="6773134"/>
                </a:cubicBezTo>
                <a:cubicBezTo>
                  <a:pt x="5470876" y="6823359"/>
                  <a:pt x="5429782" y="6852580"/>
                  <a:pt x="5379557" y="6855320"/>
                </a:cubicBezTo>
                <a:cubicBezTo>
                  <a:pt x="5321114" y="6858059"/>
                  <a:pt x="5300111" y="6844362"/>
                  <a:pt x="5276368" y="6785918"/>
                </a:cubicBezTo>
                <a:cubicBezTo>
                  <a:pt x="5271802" y="6774047"/>
                  <a:pt x="5267236" y="6763088"/>
                  <a:pt x="5263584" y="6751217"/>
                </a:cubicBezTo>
                <a:cubicBezTo>
                  <a:pt x="5248059" y="6699166"/>
                  <a:pt x="5211532" y="6678162"/>
                  <a:pt x="5158568" y="6672684"/>
                </a:cubicBezTo>
                <a:cubicBezTo>
                  <a:pt x="4963146" y="6652593"/>
                  <a:pt x="4766812" y="6630677"/>
                  <a:pt x="4571391" y="6608761"/>
                </a:cubicBezTo>
                <a:cubicBezTo>
                  <a:pt x="4478247" y="6597803"/>
                  <a:pt x="4389668" y="6603281"/>
                  <a:pt x="4306568" y="6655333"/>
                </a:cubicBezTo>
                <a:cubicBezTo>
                  <a:pt x="4193334" y="6726561"/>
                  <a:pt x="4066401" y="6725648"/>
                  <a:pt x="3938556" y="6711950"/>
                </a:cubicBezTo>
                <a:cubicBezTo>
                  <a:pt x="3852716" y="6702818"/>
                  <a:pt x="3766877" y="6684555"/>
                  <a:pt x="3681038" y="6676336"/>
                </a:cubicBezTo>
                <a:cubicBezTo>
                  <a:pt x="3626247" y="6670857"/>
                  <a:pt x="3569630" y="6671770"/>
                  <a:pt x="3514839" y="6679989"/>
                </a:cubicBezTo>
                <a:cubicBezTo>
                  <a:pt x="3434479" y="6691860"/>
                  <a:pt x="3379688" y="6740259"/>
                  <a:pt x="3355945" y="6817879"/>
                </a:cubicBezTo>
                <a:cubicBezTo>
                  <a:pt x="3347727" y="6846188"/>
                  <a:pt x="3333116" y="6855320"/>
                  <a:pt x="3305720" y="6854407"/>
                </a:cubicBezTo>
                <a:cubicBezTo>
                  <a:pt x="3260061" y="6852580"/>
                  <a:pt x="3215315" y="6854407"/>
                  <a:pt x="3172396" y="6854407"/>
                </a:cubicBezTo>
                <a:cubicBezTo>
                  <a:pt x="3164177" y="6790484"/>
                  <a:pt x="3156872" y="6732953"/>
                  <a:pt x="3148653" y="6675423"/>
                </a:cubicBezTo>
                <a:cubicBezTo>
                  <a:pt x="3144087" y="6646201"/>
                  <a:pt x="3165090" y="6646201"/>
                  <a:pt x="3182441" y="6642548"/>
                </a:cubicBezTo>
                <a:cubicBezTo>
                  <a:pt x="3300241" y="6617893"/>
                  <a:pt x="3417129" y="6592323"/>
                  <a:pt x="3534929" y="6568581"/>
                </a:cubicBezTo>
                <a:cubicBezTo>
                  <a:pt x="3583328" y="6558536"/>
                  <a:pt x="3631726" y="6546664"/>
                  <a:pt x="3681038" y="6541185"/>
                </a:cubicBezTo>
                <a:cubicBezTo>
                  <a:pt x="3766877" y="6530227"/>
                  <a:pt x="3830800" y="6485481"/>
                  <a:pt x="3881025" y="6418818"/>
                </a:cubicBezTo>
                <a:cubicBezTo>
                  <a:pt x="3952253" y="6323848"/>
                  <a:pt x="3980562" y="6212439"/>
                  <a:pt x="4001565" y="6098292"/>
                </a:cubicBezTo>
                <a:cubicBezTo>
                  <a:pt x="4040832" y="5885520"/>
                  <a:pt x="4034440" y="5670922"/>
                  <a:pt x="4012523" y="5457237"/>
                </a:cubicBezTo>
                <a:cubicBezTo>
                  <a:pt x="3997912" y="5314781"/>
                  <a:pt x="3972343" y="5172324"/>
                  <a:pt x="3965038" y="5028955"/>
                </a:cubicBezTo>
                <a:cubicBezTo>
                  <a:pt x="3958646" y="4902023"/>
                  <a:pt x="3968691" y="4774177"/>
                  <a:pt x="3973257" y="4647245"/>
                </a:cubicBezTo>
                <a:cubicBezTo>
                  <a:pt x="3975083" y="4599759"/>
                  <a:pt x="3971430" y="4589714"/>
                  <a:pt x="3924858" y="4580582"/>
                </a:cubicBezTo>
                <a:cubicBezTo>
                  <a:pt x="3877372" y="4572364"/>
                  <a:pt x="3828974" y="4566885"/>
                  <a:pt x="3781488" y="4566885"/>
                </a:cubicBezTo>
                <a:cubicBezTo>
                  <a:pt x="3608897" y="4567798"/>
                  <a:pt x="3437218" y="4571450"/>
                  <a:pt x="3264627" y="4573277"/>
                </a:cubicBezTo>
                <a:cubicBezTo>
                  <a:pt x="3227187" y="4573277"/>
                  <a:pt x="3203444" y="4593367"/>
                  <a:pt x="3199791" y="4627155"/>
                </a:cubicBezTo>
                <a:cubicBezTo>
                  <a:pt x="3194312" y="4683772"/>
                  <a:pt x="3193399" y="4740389"/>
                  <a:pt x="3195225" y="4797007"/>
                </a:cubicBezTo>
                <a:cubicBezTo>
                  <a:pt x="3204357" y="5147669"/>
                  <a:pt x="3434479" y="5659964"/>
                  <a:pt x="3557759" y="5982317"/>
                </a:cubicBezTo>
                <a:cubicBezTo>
                  <a:pt x="3569630" y="6012452"/>
                  <a:pt x="3514839" y="5985970"/>
                  <a:pt x="3530363" y="6014279"/>
                </a:cubicBezTo>
                <a:cubicBezTo>
                  <a:pt x="3638119" y="6207874"/>
                  <a:pt x="3604331" y="6278189"/>
                  <a:pt x="3559585" y="6489134"/>
                </a:cubicBezTo>
                <a:cubicBezTo>
                  <a:pt x="3556845" y="6503745"/>
                  <a:pt x="3543148" y="6522008"/>
                  <a:pt x="3529450" y="6528400"/>
                </a:cubicBezTo>
                <a:cubicBezTo>
                  <a:pt x="3483791" y="6549404"/>
                  <a:pt x="3436305" y="6568581"/>
                  <a:pt x="3387907" y="6583191"/>
                </a:cubicBezTo>
                <a:cubicBezTo>
                  <a:pt x="3338595" y="6597803"/>
                  <a:pt x="3344074" y="6540272"/>
                  <a:pt x="3314852" y="6503745"/>
                </a:cubicBezTo>
                <a:cubicBezTo>
                  <a:pt x="3264627" y="6532966"/>
                  <a:pt x="3208923" y="6619719"/>
                  <a:pt x="3160524" y="6648941"/>
                </a:cubicBezTo>
                <a:cubicBezTo>
                  <a:pt x="3054595" y="6714690"/>
                  <a:pt x="2901181" y="6717429"/>
                  <a:pt x="2778814" y="6734780"/>
                </a:cubicBezTo>
                <a:cubicBezTo>
                  <a:pt x="2772422" y="6735693"/>
                  <a:pt x="2766029" y="6735693"/>
                  <a:pt x="2760550" y="6736606"/>
                </a:cubicBezTo>
                <a:cubicBezTo>
                  <a:pt x="2706673" y="6739346"/>
                  <a:pt x="2667406" y="6722909"/>
                  <a:pt x="2657361" y="6693687"/>
                </a:cubicBezTo>
                <a:cubicBezTo>
                  <a:pt x="2645490" y="6658986"/>
                  <a:pt x="2673798" y="6591410"/>
                  <a:pt x="2711239" y="6566754"/>
                </a:cubicBezTo>
                <a:cubicBezTo>
                  <a:pt x="2767856" y="6529314"/>
                  <a:pt x="2829039" y="6496439"/>
                  <a:pt x="2881090" y="6452606"/>
                </a:cubicBezTo>
                <a:cubicBezTo>
                  <a:pt x="2945013" y="6398729"/>
                  <a:pt x="3006197" y="6340285"/>
                  <a:pt x="3061900" y="6277275"/>
                </a:cubicBezTo>
                <a:cubicBezTo>
                  <a:pt x="3108473" y="6224311"/>
                  <a:pt x="3101167" y="6122948"/>
                  <a:pt x="3055508" y="6127514"/>
                </a:cubicBezTo>
                <a:cubicBezTo>
                  <a:pt x="3041811" y="6112902"/>
                  <a:pt x="2971495" y="6108336"/>
                  <a:pt x="2950492" y="6104684"/>
                </a:cubicBezTo>
                <a:cubicBezTo>
                  <a:pt x="2867393" y="6090073"/>
                  <a:pt x="2846390" y="6071809"/>
                  <a:pt x="2763290" y="6059938"/>
                </a:cubicBezTo>
                <a:cubicBezTo>
                  <a:pt x="2730415" y="6055372"/>
                  <a:pt x="2696628" y="6006060"/>
                  <a:pt x="2690235" y="5968620"/>
                </a:cubicBezTo>
                <a:cubicBezTo>
                  <a:pt x="2643663" y="5709276"/>
                  <a:pt x="2594351" y="5449932"/>
                  <a:pt x="2545952" y="5190588"/>
                </a:cubicBezTo>
                <a:cubicBezTo>
                  <a:pt x="2543213" y="5176890"/>
                  <a:pt x="2540474" y="5164106"/>
                  <a:pt x="2534994" y="5139450"/>
                </a:cubicBezTo>
                <a:cubicBezTo>
                  <a:pt x="2526776" y="5161367"/>
                  <a:pt x="2521297" y="5173238"/>
                  <a:pt x="2517644" y="5186022"/>
                </a:cubicBezTo>
                <a:cubicBezTo>
                  <a:pt x="2493901" y="5269122"/>
                  <a:pt x="2468332" y="5352221"/>
                  <a:pt x="2447329" y="5436234"/>
                </a:cubicBezTo>
                <a:cubicBezTo>
                  <a:pt x="2407149" y="5598781"/>
                  <a:pt x="2352358" y="5755848"/>
                  <a:pt x="2290262" y="5912002"/>
                </a:cubicBezTo>
                <a:cubicBezTo>
                  <a:pt x="2264692" y="5976838"/>
                  <a:pt x="2271085" y="6048067"/>
                  <a:pt x="2254647" y="6116555"/>
                </a:cubicBezTo>
                <a:cubicBezTo>
                  <a:pt x="2235471" y="6199655"/>
                  <a:pt x="2229991" y="6186870"/>
                  <a:pt x="2242776" y="6269057"/>
                </a:cubicBezTo>
                <a:cubicBezTo>
                  <a:pt x="2251908" y="6327500"/>
                  <a:pt x="2240036" y="6434343"/>
                  <a:pt x="2215381" y="6490047"/>
                </a:cubicBezTo>
                <a:cubicBezTo>
                  <a:pt x="2200770" y="6522921"/>
                  <a:pt x="2209901" y="6585018"/>
                  <a:pt x="2171548" y="6580452"/>
                </a:cubicBezTo>
                <a:cubicBezTo>
                  <a:pt x="2138673" y="6576799"/>
                  <a:pt x="2021786" y="6575886"/>
                  <a:pt x="1988911" y="6570407"/>
                </a:cubicBezTo>
                <a:cubicBezTo>
                  <a:pt x="1970648" y="6545751"/>
                  <a:pt x="1975214" y="6527487"/>
                  <a:pt x="1961516" y="6458086"/>
                </a:cubicBezTo>
                <a:cubicBezTo>
                  <a:pt x="1862892" y="6459912"/>
                  <a:pt x="1874763" y="6514703"/>
                  <a:pt x="1792577" y="6552143"/>
                </a:cubicBezTo>
                <a:cubicBezTo>
                  <a:pt x="1741439" y="6550317"/>
                  <a:pt x="1043767" y="6569494"/>
                  <a:pt x="992629" y="6564928"/>
                </a:cubicBezTo>
                <a:cubicBezTo>
                  <a:pt x="978018" y="6564015"/>
                  <a:pt x="964321" y="6561275"/>
                  <a:pt x="942404" y="6557622"/>
                </a:cubicBezTo>
                <a:cubicBezTo>
                  <a:pt x="915922" y="6529314"/>
                  <a:pt x="1030070" y="6416993"/>
                  <a:pt x="1041028" y="6406034"/>
                </a:cubicBezTo>
                <a:cubicBezTo>
                  <a:pt x="1096732" y="6370420"/>
                  <a:pt x="1135086" y="6358549"/>
                  <a:pt x="1212706" y="6323848"/>
                </a:cubicBezTo>
                <a:cubicBezTo>
                  <a:pt x="1266584" y="6299192"/>
                  <a:pt x="1333246" y="6270883"/>
                  <a:pt x="1384385" y="6241661"/>
                </a:cubicBezTo>
                <a:cubicBezTo>
                  <a:pt x="1447394" y="6205134"/>
                  <a:pt x="1504011" y="6192349"/>
                  <a:pt x="1562455" y="6148517"/>
                </a:cubicBezTo>
                <a:cubicBezTo>
                  <a:pt x="1583458" y="6132992"/>
                  <a:pt x="1598982" y="6107423"/>
                  <a:pt x="1611767" y="6084594"/>
                </a:cubicBezTo>
                <a:cubicBezTo>
                  <a:pt x="1629117" y="6053545"/>
                  <a:pt x="1620899" y="6033456"/>
                  <a:pt x="1588024" y="6019758"/>
                </a:cubicBezTo>
                <a:cubicBezTo>
                  <a:pt x="1504011" y="5984144"/>
                  <a:pt x="1486661" y="5959488"/>
                  <a:pt x="1515883" y="5869083"/>
                </a:cubicBezTo>
                <a:cubicBezTo>
                  <a:pt x="1571587" y="5694665"/>
                  <a:pt x="1630944" y="5521160"/>
                  <a:pt x="1695780" y="5350395"/>
                </a:cubicBezTo>
                <a:cubicBezTo>
                  <a:pt x="1762442" y="5175064"/>
                  <a:pt x="1972474" y="4357766"/>
                  <a:pt x="1973387" y="4330370"/>
                </a:cubicBezTo>
                <a:cubicBezTo>
                  <a:pt x="1975214" y="4209830"/>
                  <a:pt x="2028178" y="4120338"/>
                  <a:pt x="2136847" y="4068287"/>
                </a:cubicBezTo>
                <a:cubicBezTo>
                  <a:pt x="2253734" y="4011670"/>
                  <a:pt x="2371535" y="3955965"/>
                  <a:pt x="2492075" y="3906654"/>
                </a:cubicBezTo>
                <a:cubicBezTo>
                  <a:pt x="2865566" y="3754152"/>
                  <a:pt x="3239971" y="3603477"/>
                  <a:pt x="3626247" y="3483850"/>
                </a:cubicBezTo>
                <a:cubicBezTo>
                  <a:pt x="3657295" y="3474718"/>
                  <a:pt x="3686517" y="3461934"/>
                  <a:pt x="3684691" y="3422667"/>
                </a:cubicBezTo>
                <a:cubicBezTo>
                  <a:pt x="3683778" y="3376095"/>
                  <a:pt x="3700215" y="3319477"/>
                  <a:pt x="3636292" y="3300301"/>
                </a:cubicBezTo>
                <a:cubicBezTo>
                  <a:pt x="3555932" y="3276558"/>
                  <a:pt x="3474659" y="3256468"/>
                  <a:pt x="3393386" y="3236378"/>
                </a:cubicBezTo>
                <a:cubicBezTo>
                  <a:pt x="3327637" y="3219940"/>
                  <a:pt x="3260974" y="3205330"/>
                  <a:pt x="3195225" y="3187066"/>
                </a:cubicBezTo>
                <a:cubicBezTo>
                  <a:pt x="3163264" y="3177934"/>
                  <a:pt x="3141347" y="3177934"/>
                  <a:pt x="3123997" y="3210809"/>
                </a:cubicBezTo>
                <a:cubicBezTo>
                  <a:pt x="3102081" y="3251902"/>
                  <a:pt x="3060988" y="3249162"/>
                  <a:pt x="3022634" y="3249162"/>
                </a:cubicBezTo>
                <a:cubicBezTo>
                  <a:pt x="2919444" y="3248249"/>
                  <a:pt x="2817168" y="3244596"/>
                  <a:pt x="2713978" y="3244596"/>
                </a:cubicBezTo>
                <a:cubicBezTo>
                  <a:pt x="2138673" y="3243683"/>
                  <a:pt x="1564281" y="3244596"/>
                  <a:pt x="988977" y="3244596"/>
                </a:cubicBezTo>
                <a:cubicBezTo>
                  <a:pt x="973452" y="3244596"/>
                  <a:pt x="957015" y="3244596"/>
                  <a:pt x="937838" y="3244596"/>
                </a:cubicBezTo>
                <a:cubicBezTo>
                  <a:pt x="936012" y="3278384"/>
                  <a:pt x="933272" y="3308519"/>
                  <a:pt x="933272" y="3339567"/>
                </a:cubicBezTo>
                <a:cubicBezTo>
                  <a:pt x="928706" y="4043631"/>
                  <a:pt x="923227" y="4746782"/>
                  <a:pt x="918661" y="5450845"/>
                </a:cubicBezTo>
                <a:cubicBezTo>
                  <a:pt x="916835" y="5793288"/>
                  <a:pt x="917748" y="6134819"/>
                  <a:pt x="919575" y="6477262"/>
                </a:cubicBezTo>
                <a:cubicBezTo>
                  <a:pt x="919575" y="6516529"/>
                  <a:pt x="904964" y="6533880"/>
                  <a:pt x="871176" y="6536619"/>
                </a:cubicBezTo>
                <a:cubicBezTo>
                  <a:pt x="813646" y="6542098"/>
                  <a:pt x="755202" y="6544838"/>
                  <a:pt x="697671" y="6544838"/>
                </a:cubicBezTo>
                <a:cubicBezTo>
                  <a:pt x="606353" y="6544838"/>
                  <a:pt x="605440" y="6543012"/>
                  <a:pt x="605440" y="6450780"/>
                </a:cubicBezTo>
                <a:cubicBezTo>
                  <a:pt x="606353" y="5697404"/>
                  <a:pt x="608179" y="4944029"/>
                  <a:pt x="606353" y="4190653"/>
                </a:cubicBezTo>
                <a:cubicBezTo>
                  <a:pt x="605440" y="3901175"/>
                  <a:pt x="596308" y="3610783"/>
                  <a:pt x="590829" y="3321304"/>
                </a:cubicBezTo>
                <a:cubicBezTo>
                  <a:pt x="589916" y="3272905"/>
                  <a:pt x="578958" y="3257381"/>
                  <a:pt x="530559" y="3255555"/>
                </a:cubicBezTo>
                <a:cubicBezTo>
                  <a:pt x="407279" y="3250076"/>
                  <a:pt x="283087" y="3245510"/>
                  <a:pt x="158894" y="3244596"/>
                </a:cubicBezTo>
              </a:path>
            </a:pathLst>
          </a:custGeom>
          <a:solidFill>
            <a:schemeClr val="tx1"/>
          </a:solidFill>
          <a:ln w="9129" cap="flat">
            <a:noFill/>
            <a:prstDash val="solid"/>
            <a:miter/>
          </a:ln>
        </p:spPr>
        <p:txBody>
          <a:bodyPr rtlCol="0" anchor="ctr"/>
          <a:lstStyle/>
          <a:p>
            <a:endParaRPr lang="en-US"/>
          </a:p>
        </p:txBody>
      </p:sp>
      <p:pic>
        <p:nvPicPr>
          <p:cNvPr id="4" name="Picture 3">
            <a:extLst>
              <a:ext uri="{FF2B5EF4-FFF2-40B4-BE49-F238E27FC236}">
                <a16:creationId xmlns:a16="http://schemas.microsoft.com/office/drawing/2014/main" id="{044332E2-0007-0049-ACFB-2FCDB8504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1901537"/>
            <a:ext cx="8153400" cy="4088246"/>
          </a:xfrm>
          <a:prstGeom prst="rect">
            <a:avLst/>
          </a:prstGeom>
        </p:spPr>
      </p:pic>
    </p:spTree>
    <p:extLst>
      <p:ext uri="{BB962C8B-B14F-4D97-AF65-F5344CB8AC3E}">
        <p14:creationId xmlns:p14="http://schemas.microsoft.com/office/powerpoint/2010/main" val="31483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03AB7A-26AF-4615-A207-7B83ABF69861}"/>
              </a:ext>
            </a:extLst>
          </p:cNvPr>
          <p:cNvSpPr>
            <a:spLocks noGrp="1"/>
          </p:cNvSpPr>
          <p:nvPr>
            <p:ph type="body" sz="quarter" idx="10"/>
          </p:nvPr>
        </p:nvSpPr>
        <p:spPr/>
        <p:txBody>
          <a:bodyPr/>
          <a:lstStyle/>
          <a:p>
            <a:r>
              <a:rPr lang="en-US" sz="4400" dirty="0"/>
              <a:t>Throw-away Prototype</a:t>
            </a:r>
          </a:p>
        </p:txBody>
      </p:sp>
      <p:sp>
        <p:nvSpPr>
          <p:cNvPr id="11" name="직사각형 1">
            <a:extLst>
              <a:ext uri="{FF2B5EF4-FFF2-40B4-BE49-F238E27FC236}">
                <a16:creationId xmlns:a16="http://schemas.microsoft.com/office/drawing/2014/main" id="{C1D8CF82-5517-4B19-A173-148AB516E1FB}"/>
              </a:ext>
            </a:extLst>
          </p:cNvPr>
          <p:cNvSpPr/>
          <p:nvPr/>
        </p:nvSpPr>
        <p:spPr>
          <a:xfrm>
            <a:off x="1112120" y="5476338"/>
            <a:ext cx="1660394" cy="400110"/>
          </a:xfrm>
          <a:prstGeom prst="rect">
            <a:avLst/>
          </a:prstGeom>
        </p:spPr>
        <p:txBody>
          <a:bodyPr wrap="square">
            <a:spAutoFit/>
          </a:bodyPr>
          <a:lstStyle/>
          <a:p>
            <a:pPr algn="ctr"/>
            <a:r>
              <a:rPr lang="en-US" altLang="ko-KR" sz="2000" b="1" dirty="0" err="1">
                <a:solidFill>
                  <a:schemeClr val="bg1"/>
                </a:solidFill>
              </a:rPr>
              <a:t>Mục</a:t>
            </a:r>
            <a:r>
              <a:rPr lang="en-US" altLang="ko-KR" sz="2000" b="1" dirty="0">
                <a:solidFill>
                  <a:schemeClr val="bg1"/>
                </a:solidFill>
              </a:rPr>
              <a:t> </a:t>
            </a:r>
            <a:r>
              <a:rPr lang="en-US" altLang="ko-KR" sz="2000" b="1" dirty="0" err="1">
                <a:solidFill>
                  <a:schemeClr val="bg1"/>
                </a:solidFill>
              </a:rPr>
              <a:t>Tiêu</a:t>
            </a:r>
            <a:endParaRPr lang="en-US" altLang="ko-KR" sz="2000" b="1" dirty="0">
              <a:solidFill>
                <a:schemeClr val="bg1"/>
              </a:solidFill>
            </a:endParaRPr>
          </a:p>
        </p:txBody>
      </p:sp>
      <p:sp>
        <p:nvSpPr>
          <p:cNvPr id="2" name="Rectangle 1">
            <a:extLst>
              <a:ext uri="{FF2B5EF4-FFF2-40B4-BE49-F238E27FC236}">
                <a16:creationId xmlns:a16="http://schemas.microsoft.com/office/drawing/2014/main" id="{451938D3-2379-EE47-92B2-203CF9EEEB1D}"/>
              </a:ext>
            </a:extLst>
          </p:cNvPr>
          <p:cNvSpPr/>
          <p:nvPr/>
        </p:nvSpPr>
        <p:spPr>
          <a:xfrm>
            <a:off x="4276715" y="5476338"/>
            <a:ext cx="950901" cy="369332"/>
          </a:xfrm>
          <a:prstGeom prst="rect">
            <a:avLst/>
          </a:prstGeom>
        </p:spPr>
        <p:txBody>
          <a:bodyPr wrap="none">
            <a:spAutoFit/>
          </a:bodyPr>
          <a:lstStyle/>
          <a:p>
            <a:pPr algn="ctr"/>
            <a:r>
              <a:rPr lang="en-US" altLang="ko-KR" b="1" dirty="0" err="1">
                <a:solidFill>
                  <a:schemeClr val="bg1"/>
                </a:solidFill>
              </a:rPr>
              <a:t>Lợi</a:t>
            </a:r>
            <a:r>
              <a:rPr lang="en-US" altLang="ko-KR" b="1" dirty="0">
                <a:solidFill>
                  <a:schemeClr val="bg1"/>
                </a:solidFill>
              </a:rPr>
              <a:t> </a:t>
            </a:r>
            <a:r>
              <a:rPr lang="en-US" altLang="ko-KR" b="1" dirty="0" err="1">
                <a:solidFill>
                  <a:schemeClr val="bg1"/>
                </a:solidFill>
              </a:rPr>
              <a:t>Ích</a:t>
            </a:r>
            <a:endParaRPr lang="en-US" altLang="ko-KR" b="1" dirty="0">
              <a:solidFill>
                <a:schemeClr val="bg1"/>
              </a:solidFill>
            </a:endParaRPr>
          </a:p>
        </p:txBody>
      </p:sp>
      <p:sp>
        <p:nvSpPr>
          <p:cNvPr id="31" name="Rectangle 30">
            <a:extLst>
              <a:ext uri="{FF2B5EF4-FFF2-40B4-BE49-F238E27FC236}">
                <a16:creationId xmlns:a16="http://schemas.microsoft.com/office/drawing/2014/main" id="{5EE39ECF-692E-EE44-92ED-899B8B1A0C8F}"/>
              </a:ext>
            </a:extLst>
          </p:cNvPr>
          <p:cNvSpPr/>
          <p:nvPr/>
        </p:nvSpPr>
        <p:spPr>
          <a:xfrm>
            <a:off x="6796072" y="5476338"/>
            <a:ext cx="1287532" cy="369332"/>
          </a:xfrm>
          <a:prstGeom prst="rect">
            <a:avLst/>
          </a:prstGeom>
        </p:spPr>
        <p:txBody>
          <a:bodyPr wrap="none">
            <a:spAutoFit/>
          </a:bodyPr>
          <a:lstStyle/>
          <a:p>
            <a:pPr algn="ctr"/>
            <a:r>
              <a:rPr lang="en-US" altLang="ko-KR" b="1" dirty="0" err="1">
                <a:solidFill>
                  <a:schemeClr val="bg1"/>
                </a:solidFill>
              </a:rPr>
              <a:t>Phân</a:t>
            </a:r>
            <a:r>
              <a:rPr lang="en-US" altLang="ko-KR" b="1" dirty="0">
                <a:solidFill>
                  <a:schemeClr val="bg1"/>
                </a:solidFill>
              </a:rPr>
              <a:t> </a:t>
            </a:r>
            <a:r>
              <a:rPr lang="en-US" altLang="ko-KR" b="1" dirty="0" err="1">
                <a:solidFill>
                  <a:schemeClr val="bg1"/>
                </a:solidFill>
              </a:rPr>
              <a:t>Loại</a:t>
            </a:r>
            <a:endParaRPr lang="en-US" altLang="ko-KR" b="1" dirty="0">
              <a:solidFill>
                <a:schemeClr val="bg1"/>
              </a:solidFill>
            </a:endParaRPr>
          </a:p>
        </p:txBody>
      </p:sp>
      <p:sp>
        <p:nvSpPr>
          <p:cNvPr id="5" name="TextBox 4">
            <a:extLst>
              <a:ext uri="{FF2B5EF4-FFF2-40B4-BE49-F238E27FC236}">
                <a16:creationId xmlns:a16="http://schemas.microsoft.com/office/drawing/2014/main" id="{F0913B33-672B-0940-8920-40AD2802FF06}"/>
              </a:ext>
            </a:extLst>
          </p:cNvPr>
          <p:cNvSpPr txBox="1"/>
          <p:nvPr/>
        </p:nvSpPr>
        <p:spPr>
          <a:xfrm>
            <a:off x="723600" y="1140182"/>
            <a:ext cx="2476800" cy="4185761"/>
          </a:xfrm>
          <a:prstGeom prst="rect">
            <a:avLst/>
          </a:prstGeom>
          <a:solidFill>
            <a:schemeClr val="bg1">
              <a:alpha val="30000"/>
            </a:schemeClr>
          </a:solidFill>
          <a:ln>
            <a:solidFill>
              <a:schemeClr val="accent2"/>
            </a:solidFill>
          </a:ln>
        </p:spPr>
        <p:txBody>
          <a:bodyPr wrap="square" rtlCol="0">
            <a:spAutoFit/>
          </a:bodyPr>
          <a:lstStyle/>
          <a:p>
            <a:r>
              <a:rPr lang="en-US" sz="1400" dirty="0"/>
              <a:t>- </a:t>
            </a:r>
            <a:r>
              <a:rPr lang="en-US" sz="1400" dirty="0" err="1"/>
              <a:t>Tạo</a:t>
            </a:r>
            <a:r>
              <a:rPr lang="en-US" sz="1400" dirty="0"/>
              <a:t> </a:t>
            </a:r>
            <a:r>
              <a:rPr lang="en-US" sz="1400" dirty="0" err="1"/>
              <a:t>ra</a:t>
            </a:r>
            <a:r>
              <a:rPr lang="en-US" sz="1400" dirty="0"/>
              <a:t>  </a:t>
            </a:r>
            <a:r>
              <a:rPr lang="en-US" sz="1400" dirty="0" err="1"/>
              <a:t>nguyên</a:t>
            </a:r>
            <a:r>
              <a:rPr lang="en-US" sz="1400" dirty="0"/>
              <a:t> </a:t>
            </a:r>
            <a:r>
              <a:rPr lang="en-US" sz="1400" dirty="0" err="1"/>
              <a:t>mẫu</a:t>
            </a:r>
            <a:r>
              <a:rPr lang="en-US" sz="1400" dirty="0"/>
              <a:t> </a:t>
            </a:r>
            <a:r>
              <a:rPr lang="en-US" sz="1400" dirty="0" err="1"/>
              <a:t>sử</a:t>
            </a:r>
            <a:r>
              <a:rPr lang="en-US" sz="1400" dirty="0"/>
              <a:t> </a:t>
            </a:r>
            <a:r>
              <a:rPr lang="en-US" sz="1400" dirty="0" err="1"/>
              <a:t>dụng</a:t>
            </a:r>
            <a:r>
              <a:rPr lang="en-US" sz="1400" dirty="0"/>
              <a:t> </a:t>
            </a:r>
            <a:r>
              <a:rPr lang="en-US" sz="1400" dirty="0" err="1"/>
              <a:t>cho</a:t>
            </a:r>
            <a:r>
              <a:rPr lang="en-US" sz="1400" dirty="0"/>
              <a:t> </a:t>
            </a:r>
            <a:r>
              <a:rPr lang="en-US" sz="1400" dirty="0" err="1"/>
              <a:t>một</a:t>
            </a:r>
            <a:r>
              <a:rPr lang="en-US" sz="1400" dirty="0"/>
              <a:t> </a:t>
            </a:r>
            <a:r>
              <a:rPr lang="en-US" sz="1400" dirty="0" err="1"/>
              <a:t>mục</a:t>
            </a:r>
            <a:r>
              <a:rPr lang="en-US" sz="1400" dirty="0"/>
              <a:t> </a:t>
            </a:r>
            <a:r>
              <a:rPr lang="en-US" sz="1400" dirty="0" err="1"/>
              <a:t>đính</a:t>
            </a:r>
            <a:r>
              <a:rPr lang="en-US" sz="1400" dirty="0"/>
              <a:t> </a:t>
            </a:r>
            <a:r>
              <a:rPr lang="en-US" sz="1400" dirty="0" err="1"/>
              <a:t>riêng</a:t>
            </a:r>
            <a:r>
              <a:rPr lang="en-US" sz="1400" dirty="0"/>
              <a:t> </a:t>
            </a:r>
            <a:r>
              <a:rPr lang="en-US" sz="1400" dirty="0" err="1"/>
              <a:t>nh</a:t>
            </a:r>
            <a:r>
              <a:rPr lang="vi-VN" sz="1400" dirty="0"/>
              <a:t>ư</a:t>
            </a:r>
            <a:r>
              <a:rPr lang="en-US" sz="1400" dirty="0"/>
              <a:t>ng </a:t>
            </a:r>
            <a:r>
              <a:rPr lang="en-US" sz="1400" dirty="0" err="1"/>
              <a:t>không</a:t>
            </a:r>
            <a:r>
              <a:rPr lang="en-US" sz="1400" dirty="0"/>
              <a:t> </a:t>
            </a:r>
            <a:r>
              <a:rPr lang="en-US" sz="1400" dirty="0" err="1"/>
              <a:t>thể</a:t>
            </a:r>
            <a:r>
              <a:rPr lang="en-US" sz="1400" dirty="0"/>
              <a:t> </a:t>
            </a:r>
            <a:r>
              <a:rPr lang="en-US" sz="1400" dirty="0" err="1"/>
              <a:t>ghép</a:t>
            </a:r>
            <a:r>
              <a:rPr lang="en-US" sz="1400" dirty="0"/>
              <a:t> </a:t>
            </a:r>
            <a:r>
              <a:rPr lang="en-US" sz="1400" dirty="0" err="1"/>
              <a:t>thành</a:t>
            </a:r>
            <a:r>
              <a:rPr lang="en-US" sz="1400" dirty="0"/>
              <a:t> </a:t>
            </a:r>
            <a:r>
              <a:rPr lang="en-US" sz="1400" dirty="0" err="1"/>
              <a:t>một</a:t>
            </a:r>
            <a:r>
              <a:rPr lang="en-US" sz="1400" dirty="0"/>
              <a:t> </a:t>
            </a:r>
            <a:r>
              <a:rPr lang="en-US" sz="1400" dirty="0" err="1"/>
              <a:t>hệ</a:t>
            </a:r>
            <a:r>
              <a:rPr lang="en-US" sz="1400" dirty="0"/>
              <a:t> </a:t>
            </a:r>
            <a:r>
              <a:rPr lang="en-US" sz="1400" dirty="0" err="1"/>
              <a:t>thống</a:t>
            </a:r>
            <a:r>
              <a:rPr lang="en-US" sz="1400" dirty="0"/>
              <a:t> </a:t>
            </a:r>
            <a:r>
              <a:rPr lang="en-US" sz="1400" dirty="0" err="1"/>
              <a:t>hoàn</a:t>
            </a:r>
            <a:r>
              <a:rPr lang="en-US" sz="1400" dirty="0"/>
              <a:t> </a:t>
            </a:r>
            <a:r>
              <a:rPr lang="en-US" sz="1400" dirty="0" err="1"/>
              <a:t>chỉnh</a:t>
            </a:r>
            <a:r>
              <a:rPr lang="en-US" sz="1400" dirty="0"/>
              <a:t>.</a:t>
            </a:r>
          </a:p>
          <a:p>
            <a:endParaRPr lang="en-US" sz="1400" dirty="0"/>
          </a:p>
          <a:p>
            <a:r>
              <a:rPr lang="en-US" sz="1400" dirty="0"/>
              <a:t>- </a:t>
            </a:r>
            <a:r>
              <a:rPr lang="en-US" sz="1400" dirty="0" err="1"/>
              <a:t>Khi</a:t>
            </a:r>
            <a:r>
              <a:rPr lang="en-US" sz="1400" dirty="0"/>
              <a:t> </a:t>
            </a:r>
            <a:r>
              <a:rPr lang="en-US" sz="1400" dirty="0" err="1"/>
              <a:t>có</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c</a:t>
            </a:r>
            <a:r>
              <a:rPr lang="vi-VN" sz="1400" dirty="0"/>
              <a:t>ơ</a:t>
            </a:r>
            <a:r>
              <a:rPr lang="en-US" sz="1400" dirty="0"/>
              <a:t> </a:t>
            </a:r>
            <a:r>
              <a:rPr lang="en-US" sz="1400" dirty="0" err="1"/>
              <a:t>bản</a:t>
            </a:r>
            <a:r>
              <a:rPr lang="en-US" sz="1400" dirty="0"/>
              <a:t>, 1 </a:t>
            </a:r>
            <a:r>
              <a:rPr lang="en-US" sz="1400" dirty="0" err="1"/>
              <a:t>nguyên</a:t>
            </a:r>
            <a:r>
              <a:rPr lang="en-US" sz="1400" dirty="0"/>
              <a:t> </a:t>
            </a:r>
            <a:r>
              <a:rPr lang="en-US" sz="1400" dirty="0" err="1"/>
              <a:t>mẫu</a:t>
            </a:r>
            <a:r>
              <a:rPr lang="en-US" sz="1400" dirty="0"/>
              <a:t> </a:t>
            </a:r>
            <a:r>
              <a:rPr lang="en-US" sz="1400" dirty="0" err="1"/>
              <a:t>đ</a:t>
            </a:r>
            <a:r>
              <a:rPr lang="vi-VN" sz="1400" dirty="0"/>
              <a:t>ơ</a:t>
            </a:r>
            <a:r>
              <a:rPr lang="en-US" sz="1400" dirty="0"/>
              <a:t>n </a:t>
            </a:r>
            <a:r>
              <a:rPr lang="en-US" sz="1400" dirty="0" err="1"/>
              <a:t>giản</a:t>
            </a:r>
            <a:r>
              <a:rPr lang="en-US" sz="1400" dirty="0"/>
              <a:t> </a:t>
            </a:r>
            <a:r>
              <a:rPr lang="en-US" sz="1400" dirty="0" err="1"/>
              <a:t>hiển</a:t>
            </a:r>
            <a:r>
              <a:rPr lang="en-US" sz="1400" dirty="0"/>
              <a:t> </a:t>
            </a:r>
            <a:r>
              <a:rPr lang="en-US" sz="1400" dirty="0" err="1"/>
              <a:t>thị</a:t>
            </a:r>
            <a:r>
              <a:rPr lang="en-US" sz="1400" dirty="0"/>
              <a:t> 1 </a:t>
            </a:r>
            <a:r>
              <a:rPr lang="en-US" sz="1400" dirty="0" err="1"/>
              <a:t>cách</a:t>
            </a:r>
            <a:r>
              <a:rPr lang="en-US" sz="1400" dirty="0"/>
              <a:t> </a:t>
            </a:r>
            <a:r>
              <a:rPr lang="en-US" sz="1400" dirty="0" err="1"/>
              <a:t>trực</a:t>
            </a:r>
            <a:r>
              <a:rPr lang="en-US" sz="1400" dirty="0"/>
              <a:t> </a:t>
            </a:r>
            <a:r>
              <a:rPr lang="en-US" sz="1400" dirty="0" err="1"/>
              <a:t>quan</a:t>
            </a:r>
            <a:r>
              <a:rPr lang="en-US" sz="1400" dirty="0"/>
              <a:t> </a:t>
            </a:r>
            <a:r>
              <a:rPr lang="en-US" sz="1400" dirty="0" err="1"/>
              <a:t>cho</a:t>
            </a:r>
            <a:r>
              <a:rPr lang="en-US" sz="1400" dirty="0"/>
              <a:t> ng</a:t>
            </a:r>
            <a:r>
              <a:rPr lang="vi-VN" sz="1400" dirty="0"/>
              <a:t>ư</a:t>
            </a:r>
            <a:r>
              <a:rPr lang="en-US" sz="1400" dirty="0" err="1"/>
              <a:t>ời</a:t>
            </a:r>
            <a:r>
              <a:rPr lang="en-US" sz="1400" dirty="0"/>
              <a:t> dung </a:t>
            </a:r>
            <a:r>
              <a:rPr lang="en-US" sz="1400" dirty="0" err="1"/>
              <a:t>hình</a:t>
            </a:r>
            <a:r>
              <a:rPr lang="en-US" sz="1400" dirty="0"/>
              <a:t> dung </a:t>
            </a:r>
            <a:r>
              <a:rPr lang="en-US" sz="1400" dirty="0" err="1"/>
              <a:t>đ</a:t>
            </a:r>
            <a:r>
              <a:rPr lang="vi-VN" sz="1400" dirty="0"/>
              <a:t>ư</a:t>
            </a:r>
            <a:r>
              <a:rPr lang="en-US" sz="1400" dirty="0" err="1"/>
              <a:t>ợc</a:t>
            </a:r>
            <a:r>
              <a:rPr lang="en-US" sz="1400" dirty="0"/>
              <a:t> </a:t>
            </a:r>
            <a:r>
              <a:rPr lang="en-US" sz="1400" dirty="0" err="1"/>
              <a:t>hệ</a:t>
            </a:r>
            <a:r>
              <a:rPr lang="en-US" sz="1400" dirty="0"/>
              <a:t> </a:t>
            </a:r>
            <a:r>
              <a:rPr lang="en-US" sz="1400" dirty="0" err="1"/>
              <a:t>thống</a:t>
            </a:r>
            <a:r>
              <a:rPr lang="en-US" sz="1400" dirty="0"/>
              <a:t> </a:t>
            </a:r>
            <a:r>
              <a:rPr lang="en-US" sz="1400" dirty="0" err="1"/>
              <a:t>đ</a:t>
            </a:r>
            <a:r>
              <a:rPr lang="vi-VN" sz="1400" dirty="0"/>
              <a:t>ư</a:t>
            </a:r>
            <a:r>
              <a:rPr lang="en-US" sz="1400" dirty="0" err="1"/>
              <a:t>ợc</a:t>
            </a:r>
            <a:r>
              <a:rPr lang="en-US" sz="1400" dirty="0"/>
              <a:t> </a:t>
            </a:r>
            <a:r>
              <a:rPr lang="en-US" sz="1400" dirty="0" err="1"/>
              <a:t>yêu</a:t>
            </a:r>
            <a:r>
              <a:rPr lang="en-US" sz="1400" dirty="0"/>
              <a:t> </a:t>
            </a:r>
            <a:r>
              <a:rPr lang="en-US" sz="1400" dirty="0" err="1"/>
              <a:t>cầu</a:t>
            </a:r>
            <a:r>
              <a:rPr lang="en-US" sz="1400" dirty="0"/>
              <a:t> </a:t>
            </a:r>
            <a:r>
              <a:rPr lang="en-US" sz="1400" dirty="0" err="1"/>
              <a:t>nh</a:t>
            </a:r>
            <a:r>
              <a:rPr lang="vi-VN" sz="1400" dirty="0"/>
              <a:t>ư</a:t>
            </a:r>
            <a:r>
              <a:rPr lang="en-US" sz="1400" dirty="0"/>
              <a:t> </a:t>
            </a:r>
            <a:r>
              <a:rPr lang="en-US" sz="1400" dirty="0" err="1"/>
              <a:t>thế</a:t>
            </a:r>
            <a:r>
              <a:rPr lang="en-US" sz="1400" dirty="0"/>
              <a:t> </a:t>
            </a:r>
            <a:r>
              <a:rPr lang="en-US" sz="1400" dirty="0" err="1"/>
              <a:t>nào</a:t>
            </a:r>
            <a:r>
              <a:rPr lang="en-US" sz="1400" dirty="0"/>
              <a:t>. </a:t>
            </a:r>
            <a:r>
              <a:rPr lang="en-US" sz="1400" dirty="0" err="1"/>
              <a:t>Nguyên</a:t>
            </a:r>
            <a:r>
              <a:rPr lang="en-US" sz="1400" dirty="0"/>
              <a:t> </a:t>
            </a:r>
            <a:r>
              <a:rPr lang="en-US" sz="1400" dirty="0" err="1"/>
              <a:t>mẫu</a:t>
            </a:r>
            <a:r>
              <a:rPr lang="en-US" sz="1400" dirty="0"/>
              <a:t> </a:t>
            </a:r>
            <a:r>
              <a:rPr lang="en-US" sz="1400" dirty="0" err="1"/>
              <a:t>đ</a:t>
            </a:r>
            <a:r>
              <a:rPr lang="vi-VN" sz="1400" dirty="0"/>
              <a:t>ư</a:t>
            </a:r>
            <a:r>
              <a:rPr lang="en-US" sz="1400" dirty="0" err="1"/>
              <a:t>ợc</a:t>
            </a:r>
            <a:r>
              <a:rPr lang="en-US" sz="1400" dirty="0"/>
              <a:t> </a:t>
            </a:r>
            <a:r>
              <a:rPr lang="en-US" sz="1400" dirty="0" err="1"/>
              <a:t>tạo</a:t>
            </a:r>
            <a:r>
              <a:rPr lang="en-US" sz="1400" dirty="0"/>
              <a:t> </a:t>
            </a:r>
            <a:r>
              <a:rPr lang="en-US" sz="1400" dirty="0" err="1"/>
              <a:t>ra</a:t>
            </a:r>
            <a:r>
              <a:rPr lang="en-US" sz="1400" dirty="0"/>
              <a:t> </a:t>
            </a:r>
            <a:r>
              <a:rPr lang="en-US" sz="1400" dirty="0" err="1"/>
              <a:t>rất</a:t>
            </a:r>
            <a:r>
              <a:rPr lang="en-US" sz="1400" dirty="0"/>
              <a:t> </a:t>
            </a:r>
            <a:r>
              <a:rPr lang="en-US" sz="1400" dirty="0" err="1"/>
              <a:t>nhanh</a:t>
            </a:r>
            <a:r>
              <a:rPr lang="en-US" sz="1400" dirty="0"/>
              <a:t> </a:t>
            </a:r>
            <a:r>
              <a:rPr lang="en-US" sz="1400" dirty="0" err="1"/>
              <a:t>chóng</a:t>
            </a:r>
            <a:r>
              <a:rPr lang="en-US" sz="1400" dirty="0"/>
              <a:t>. Sau </a:t>
            </a:r>
            <a:r>
              <a:rPr lang="en-US" sz="1400" dirty="0" err="1"/>
              <a:t>khi</a:t>
            </a:r>
            <a:r>
              <a:rPr lang="en-US" sz="1400" dirty="0"/>
              <a:t> ng</a:t>
            </a:r>
            <a:r>
              <a:rPr lang="vi-VN" sz="1400" dirty="0"/>
              <a:t>ư</a:t>
            </a:r>
            <a:r>
              <a:rPr lang="en-US" sz="1400" dirty="0" err="1"/>
              <a:t>ời</a:t>
            </a:r>
            <a:r>
              <a:rPr lang="en-US" sz="1400" dirty="0"/>
              <a:t> dung </a:t>
            </a:r>
            <a:r>
              <a:rPr lang="en-US" sz="1400" dirty="0" err="1"/>
              <a:t>hình</a:t>
            </a:r>
            <a:r>
              <a:rPr lang="en-US" sz="1400" dirty="0"/>
              <a:t> dung </a:t>
            </a:r>
            <a:r>
              <a:rPr lang="en-US" sz="1400" dirty="0" err="1"/>
              <a:t>đ</a:t>
            </a:r>
            <a:r>
              <a:rPr lang="vi-VN" sz="1400" dirty="0"/>
              <a:t>ư</a:t>
            </a:r>
            <a:r>
              <a:rPr lang="en-US" sz="1400" dirty="0" err="1"/>
              <a:t>ợc</a:t>
            </a:r>
            <a:r>
              <a:rPr lang="en-US" sz="1400" dirty="0"/>
              <a:t>, </a:t>
            </a:r>
            <a:r>
              <a:rPr lang="en-US" sz="1400" dirty="0" err="1"/>
              <a:t>nguyên</a:t>
            </a:r>
            <a:r>
              <a:rPr lang="en-US" sz="1400" dirty="0"/>
              <a:t> </a:t>
            </a:r>
            <a:r>
              <a:rPr lang="en-US" sz="1400" dirty="0" err="1"/>
              <a:t>mẫu</a:t>
            </a:r>
            <a:r>
              <a:rPr lang="en-US" sz="1400" dirty="0"/>
              <a:t> </a:t>
            </a:r>
            <a:r>
              <a:rPr lang="en-US" sz="1400" dirty="0" err="1"/>
              <a:t>sẽ</a:t>
            </a:r>
            <a:r>
              <a:rPr lang="en-US" sz="1400" dirty="0"/>
              <a:t> </a:t>
            </a:r>
            <a:r>
              <a:rPr lang="en-US" sz="1400" dirty="0" err="1"/>
              <a:t>đ</a:t>
            </a:r>
            <a:r>
              <a:rPr lang="vi-VN" sz="1400" dirty="0"/>
              <a:t>ư</a:t>
            </a:r>
            <a:r>
              <a:rPr lang="en-US" sz="1400" dirty="0" err="1"/>
              <a:t>ợc</a:t>
            </a:r>
            <a:r>
              <a:rPr lang="en-US" sz="1400" dirty="0"/>
              <a:t> </a:t>
            </a:r>
            <a:r>
              <a:rPr lang="en-US" sz="1400" dirty="0" err="1"/>
              <a:t>loại</a:t>
            </a:r>
            <a:r>
              <a:rPr lang="en-US" sz="1400" dirty="0"/>
              <a:t> </a:t>
            </a:r>
            <a:r>
              <a:rPr lang="en-US" sz="1400" dirty="0" err="1"/>
              <a:t>bỏ</a:t>
            </a:r>
            <a:r>
              <a:rPr lang="en-US" sz="1400" dirty="0"/>
              <a:t> , </a:t>
            </a:r>
            <a:r>
              <a:rPr lang="en-US" sz="1400" dirty="0" err="1"/>
              <a:t>và</a:t>
            </a:r>
            <a:r>
              <a:rPr lang="en-US" sz="1400" dirty="0"/>
              <a:t> </a:t>
            </a:r>
            <a:r>
              <a:rPr lang="en-US" sz="1400" dirty="0" err="1"/>
              <a:t>hệ</a:t>
            </a:r>
            <a:r>
              <a:rPr lang="en-US" sz="1400" dirty="0"/>
              <a:t> </a:t>
            </a:r>
            <a:r>
              <a:rPr lang="en-US" sz="1400" dirty="0" err="1"/>
              <a:t>thống</a:t>
            </a:r>
            <a:r>
              <a:rPr lang="en-US" sz="1400" dirty="0"/>
              <a:t> </a:t>
            </a:r>
            <a:r>
              <a:rPr lang="en-US" sz="1400" dirty="0" err="1"/>
              <a:t>sẽ</a:t>
            </a:r>
            <a:r>
              <a:rPr lang="en-US" sz="1400" dirty="0"/>
              <a:t> </a:t>
            </a:r>
            <a:r>
              <a:rPr lang="en-US" sz="1400" dirty="0" err="1"/>
              <a:t>đ</a:t>
            </a:r>
            <a:r>
              <a:rPr lang="vi-VN" sz="1400" dirty="0"/>
              <a:t>ư</a:t>
            </a:r>
            <a:r>
              <a:rPr lang="en-US" sz="1400" dirty="0" err="1"/>
              <a:t>ợc</a:t>
            </a:r>
            <a:r>
              <a:rPr lang="en-US" sz="1400" dirty="0"/>
              <a:t> </a:t>
            </a:r>
            <a:r>
              <a:rPr lang="en-US" sz="1400" dirty="0" err="1"/>
              <a:t>phát</a:t>
            </a:r>
            <a:r>
              <a:rPr lang="en-US" sz="1400" dirty="0"/>
              <a:t> </a:t>
            </a:r>
            <a:r>
              <a:rPr lang="en-US" sz="1400" dirty="0" err="1"/>
              <a:t>triển</a:t>
            </a:r>
            <a:r>
              <a:rPr lang="en-US" sz="1400" dirty="0"/>
              <a:t> </a:t>
            </a:r>
            <a:r>
              <a:rPr lang="en-US" sz="1400" dirty="0" err="1"/>
              <a:t>dựa</a:t>
            </a:r>
            <a:r>
              <a:rPr lang="en-US" sz="1400" dirty="0"/>
              <a:t> </a:t>
            </a:r>
            <a:r>
              <a:rPr lang="en-US" sz="1400" dirty="0" err="1"/>
              <a:t>trên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đã</a:t>
            </a:r>
            <a:r>
              <a:rPr lang="en-US" sz="1400" dirty="0"/>
              <a:t> </a:t>
            </a:r>
            <a:r>
              <a:rPr lang="en-US" sz="1400" dirty="0" err="1"/>
              <a:t>đ</a:t>
            </a:r>
            <a:r>
              <a:rPr lang="vi-VN" sz="1400" dirty="0"/>
              <a:t>ư</a:t>
            </a:r>
            <a:r>
              <a:rPr lang="en-US" sz="1400" dirty="0" err="1"/>
              <a:t>ợc</a:t>
            </a:r>
            <a:r>
              <a:rPr lang="en-US" sz="1400" dirty="0"/>
              <a:t> </a:t>
            </a:r>
            <a:r>
              <a:rPr lang="en-US" sz="1400" dirty="0" err="1"/>
              <a:t>chỉnh</a:t>
            </a:r>
            <a:r>
              <a:rPr lang="en-US" sz="1400" dirty="0"/>
              <a:t> </a:t>
            </a:r>
            <a:r>
              <a:rPr lang="en-US" sz="1400" dirty="0" err="1"/>
              <a:t>sửa</a:t>
            </a:r>
            <a:r>
              <a:rPr lang="en-US" sz="1400" dirty="0"/>
              <a:t> </a:t>
            </a:r>
            <a:r>
              <a:rPr lang="en-US" sz="1400" dirty="0" err="1"/>
              <a:t>của</a:t>
            </a:r>
            <a:r>
              <a:rPr lang="en-US" sz="1400" dirty="0"/>
              <a:t> ng</a:t>
            </a:r>
            <a:r>
              <a:rPr lang="vi-VN" sz="1400" dirty="0"/>
              <a:t>ư</a:t>
            </a:r>
            <a:r>
              <a:rPr lang="en-US" sz="1400" dirty="0" err="1"/>
              <a:t>ời</a:t>
            </a:r>
            <a:r>
              <a:rPr lang="en-US" sz="1400" dirty="0"/>
              <a:t> dung.</a:t>
            </a:r>
          </a:p>
        </p:txBody>
      </p:sp>
      <p:sp>
        <p:nvSpPr>
          <p:cNvPr id="33" name="TextBox 32">
            <a:extLst>
              <a:ext uri="{FF2B5EF4-FFF2-40B4-BE49-F238E27FC236}">
                <a16:creationId xmlns:a16="http://schemas.microsoft.com/office/drawing/2014/main" id="{79108E5B-0730-7C43-BF0F-C15EF600AD6D}"/>
              </a:ext>
            </a:extLst>
          </p:cNvPr>
          <p:cNvSpPr txBox="1"/>
          <p:nvPr/>
        </p:nvSpPr>
        <p:spPr>
          <a:xfrm>
            <a:off x="3474000" y="1140182"/>
            <a:ext cx="2473200" cy="4176000"/>
          </a:xfrm>
          <a:prstGeom prst="rect">
            <a:avLst/>
          </a:prstGeom>
          <a:solidFill>
            <a:schemeClr val="bg1">
              <a:alpha val="30000"/>
            </a:schemeClr>
          </a:solidFill>
          <a:ln>
            <a:solidFill>
              <a:schemeClr val="accent1"/>
            </a:solidFill>
          </a:ln>
        </p:spPr>
        <p:txBody>
          <a:bodyPr wrap="square" rtlCol="0">
            <a:spAutoFit/>
          </a:bodyPr>
          <a:lstStyle/>
          <a:p>
            <a:r>
              <a:rPr lang="en-US" sz="1400" dirty="0"/>
              <a:t>- </a:t>
            </a:r>
            <a:r>
              <a:rPr lang="en-US" sz="1400" dirty="0" err="1"/>
              <a:t>Có</a:t>
            </a:r>
            <a:r>
              <a:rPr lang="en-US" sz="1400" dirty="0"/>
              <a:t> </a:t>
            </a:r>
            <a:r>
              <a:rPr lang="en-US" sz="1400" dirty="0" err="1"/>
              <a:t>thể</a:t>
            </a:r>
            <a:r>
              <a:rPr lang="en-US" sz="1400" dirty="0"/>
              <a:t> </a:t>
            </a:r>
            <a:r>
              <a:rPr lang="en-US" sz="1400" dirty="0" err="1"/>
              <a:t>tạo</a:t>
            </a:r>
            <a:r>
              <a:rPr lang="en-US" sz="1400" dirty="0"/>
              <a:t> </a:t>
            </a:r>
            <a:r>
              <a:rPr lang="en-US" sz="1400" dirty="0" err="1"/>
              <a:t>ra</a:t>
            </a:r>
            <a:r>
              <a:rPr lang="en-US" sz="1400" dirty="0"/>
              <a:t> </a:t>
            </a:r>
            <a:r>
              <a:rPr lang="en-US" sz="1400" dirty="0" err="1"/>
              <a:t>rất</a:t>
            </a:r>
            <a:r>
              <a:rPr lang="en-US" sz="1400" dirty="0"/>
              <a:t> </a:t>
            </a:r>
            <a:r>
              <a:rPr lang="en-US" sz="1400" dirty="0" err="1"/>
              <a:t>nhanh</a:t>
            </a:r>
            <a:r>
              <a:rPr lang="en-US" sz="1400" dirty="0"/>
              <a:t> </a:t>
            </a:r>
            <a:r>
              <a:rPr lang="en-US" sz="1400" dirty="0" err="1"/>
              <a:t>chóng</a:t>
            </a:r>
            <a:endParaRPr lang="en-US" sz="1400" dirty="0"/>
          </a:p>
          <a:p>
            <a:endParaRPr lang="en-US" sz="1400" dirty="0"/>
          </a:p>
          <a:p>
            <a:r>
              <a:rPr lang="en-US" sz="1400" dirty="0"/>
              <a:t>- </a:t>
            </a:r>
            <a:r>
              <a:rPr lang="en-US" sz="1400" dirty="0" err="1"/>
              <a:t>Giúp</a:t>
            </a:r>
            <a:r>
              <a:rPr lang="en-US" sz="1400" dirty="0"/>
              <a:t> ng</a:t>
            </a:r>
            <a:r>
              <a:rPr lang="vi-VN" sz="1400" dirty="0"/>
              <a:t>ư</a:t>
            </a:r>
            <a:r>
              <a:rPr lang="en-US" sz="1400" dirty="0" err="1"/>
              <a:t>ời</a:t>
            </a:r>
            <a:r>
              <a:rPr lang="en-US" sz="1400" dirty="0"/>
              <a:t> dung </a:t>
            </a:r>
            <a:r>
              <a:rPr lang="en-US" sz="1400" dirty="0" err="1"/>
              <a:t>có</a:t>
            </a:r>
            <a:r>
              <a:rPr lang="en-US" sz="1400" dirty="0"/>
              <a:t> </a:t>
            </a:r>
            <a:r>
              <a:rPr lang="en-US" sz="1400" dirty="0" err="1"/>
              <a:t>thể</a:t>
            </a:r>
            <a:r>
              <a:rPr lang="en-US" sz="1400" dirty="0"/>
              <a:t> </a:t>
            </a:r>
            <a:r>
              <a:rPr lang="en-US" sz="1400" dirty="0" err="1"/>
              <a:t>điều</a:t>
            </a:r>
            <a:r>
              <a:rPr lang="en-US" sz="1400" dirty="0"/>
              <a:t> </a:t>
            </a:r>
            <a:r>
              <a:rPr lang="en-US" sz="1400" dirty="0" err="1"/>
              <a:t>chỉnh</a:t>
            </a:r>
            <a:r>
              <a:rPr lang="en-US" sz="1400" dirty="0"/>
              <a:t> </a:t>
            </a:r>
            <a:r>
              <a:rPr lang="en-US" sz="1400" dirty="0" err="1"/>
              <a:t>yêu</a:t>
            </a:r>
            <a:r>
              <a:rPr lang="en-US" sz="1400" dirty="0"/>
              <a:t> </a:t>
            </a:r>
            <a:r>
              <a:rPr lang="en-US" sz="1400" dirty="0" err="1"/>
              <a:t>cầu</a:t>
            </a:r>
            <a:r>
              <a:rPr lang="en-US" sz="1400" dirty="0"/>
              <a:t> </a:t>
            </a:r>
            <a:r>
              <a:rPr lang="en-US" sz="1400" dirty="0" err="1"/>
              <a:t>của</a:t>
            </a:r>
            <a:r>
              <a:rPr lang="en-US" sz="1400" dirty="0"/>
              <a:t> </a:t>
            </a:r>
            <a:r>
              <a:rPr lang="en-US" sz="1400" dirty="0" err="1"/>
              <a:t>hệ</a:t>
            </a:r>
            <a:r>
              <a:rPr lang="en-US" sz="1400" dirty="0"/>
              <a:t> </a:t>
            </a:r>
            <a:r>
              <a:rPr lang="en-US" sz="1400" dirty="0" err="1"/>
              <a:t>thống</a:t>
            </a:r>
            <a:r>
              <a:rPr lang="en-US" sz="1400" dirty="0"/>
              <a:t> </a:t>
            </a:r>
            <a:r>
              <a:rPr lang="en-US" sz="1400" dirty="0" err="1"/>
              <a:t>một</a:t>
            </a:r>
            <a:r>
              <a:rPr lang="en-US" sz="1400" dirty="0"/>
              <a:t> </a:t>
            </a:r>
            <a:r>
              <a:rPr lang="en-US" sz="1400" dirty="0" err="1"/>
              <a:t>cách</a:t>
            </a:r>
            <a:r>
              <a:rPr lang="en-US" sz="1400" dirty="0"/>
              <a:t> </a:t>
            </a:r>
            <a:r>
              <a:rPr lang="en-US" sz="1400" dirty="0" err="1"/>
              <a:t>nhanh</a:t>
            </a:r>
            <a:r>
              <a:rPr lang="en-US" sz="1400" dirty="0"/>
              <a:t> </a:t>
            </a:r>
            <a:r>
              <a:rPr lang="en-US" sz="1400" dirty="0" err="1"/>
              <a:t>chóng</a:t>
            </a:r>
            <a:r>
              <a:rPr lang="en-US" sz="1400" dirty="0"/>
              <a:t> </a:t>
            </a:r>
            <a:r>
              <a:rPr lang="en-US" sz="1400" dirty="0" err="1"/>
              <a:t>ngay</a:t>
            </a:r>
            <a:r>
              <a:rPr lang="en-US" sz="1400" dirty="0"/>
              <a:t> </a:t>
            </a:r>
            <a:r>
              <a:rPr lang="en-US" sz="1400" dirty="0" err="1"/>
              <a:t>từ</a:t>
            </a:r>
            <a:r>
              <a:rPr lang="en-US" sz="1400" dirty="0"/>
              <a:t> </a:t>
            </a:r>
            <a:r>
              <a:rPr lang="en-US" sz="1400" dirty="0" err="1"/>
              <a:t>đầu</a:t>
            </a:r>
            <a:r>
              <a:rPr lang="en-US" sz="1400" dirty="0"/>
              <a:t>, </a:t>
            </a:r>
            <a:r>
              <a:rPr lang="en-US" sz="1400" dirty="0" err="1"/>
              <a:t>nâng</a:t>
            </a:r>
            <a:r>
              <a:rPr lang="en-US" sz="1400" dirty="0"/>
              <a:t> </a:t>
            </a:r>
            <a:r>
              <a:rPr lang="en-US" sz="1400" dirty="0" err="1"/>
              <a:t>cao</a:t>
            </a:r>
            <a:r>
              <a:rPr lang="en-US" sz="1400" dirty="0"/>
              <a:t> </a:t>
            </a:r>
            <a:r>
              <a:rPr lang="en-US" sz="1400" dirty="0" err="1"/>
              <a:t>hiệu</a:t>
            </a:r>
            <a:r>
              <a:rPr lang="en-US" sz="1400" dirty="0"/>
              <a:t> </a:t>
            </a:r>
            <a:r>
              <a:rPr lang="en-US" sz="1400" dirty="0" err="1"/>
              <a:t>quả</a:t>
            </a:r>
            <a:r>
              <a:rPr lang="en-US" sz="1400" dirty="0"/>
              <a:t>.</a:t>
            </a:r>
          </a:p>
          <a:p>
            <a:endParaRPr lang="en-US" sz="1400" dirty="0"/>
          </a:p>
          <a:p>
            <a:r>
              <a:rPr lang="en-US" sz="1400" dirty="0"/>
              <a:t>- </a:t>
            </a:r>
            <a:r>
              <a:rPr lang="en-US" sz="1400" dirty="0" err="1"/>
              <a:t>Thời</a:t>
            </a:r>
            <a:r>
              <a:rPr lang="en-US" sz="1400" dirty="0"/>
              <a:t> </a:t>
            </a:r>
            <a:r>
              <a:rPr lang="en-US" sz="1400" dirty="0" err="1"/>
              <a:t>gian</a:t>
            </a:r>
            <a:r>
              <a:rPr lang="en-US" sz="1400" dirty="0"/>
              <a:t> </a:t>
            </a:r>
            <a:r>
              <a:rPr lang="en-US" sz="1400" dirty="0" err="1"/>
              <a:t>tạo</a:t>
            </a:r>
            <a:r>
              <a:rPr lang="en-US" sz="1400" dirty="0"/>
              <a:t> </a:t>
            </a:r>
            <a:r>
              <a:rPr lang="en-US" sz="1400" dirty="0" err="1"/>
              <a:t>ra</a:t>
            </a:r>
            <a:r>
              <a:rPr lang="en-US" sz="1400" dirty="0"/>
              <a:t> </a:t>
            </a:r>
            <a:r>
              <a:rPr lang="en-US" sz="1400" dirty="0" err="1"/>
              <a:t>nguyên</a:t>
            </a:r>
            <a:r>
              <a:rPr lang="en-US" sz="1400" dirty="0"/>
              <a:t> </a:t>
            </a:r>
            <a:r>
              <a:rPr lang="en-US" sz="1400" dirty="0" err="1"/>
              <a:t>mẫu</a:t>
            </a:r>
            <a:r>
              <a:rPr lang="en-US" sz="1400" dirty="0"/>
              <a:t> </a:t>
            </a:r>
            <a:r>
              <a:rPr lang="en-US" sz="1400" dirty="0" err="1"/>
              <a:t>càng</a:t>
            </a:r>
            <a:r>
              <a:rPr lang="en-US" sz="1400" dirty="0"/>
              <a:t> </a:t>
            </a:r>
            <a:r>
              <a:rPr lang="en-US" sz="1400" dirty="0" err="1"/>
              <a:t>ít</a:t>
            </a:r>
            <a:r>
              <a:rPr lang="en-US" sz="1400" dirty="0"/>
              <a:t>, </a:t>
            </a:r>
            <a:r>
              <a:rPr lang="en-US" sz="1400" dirty="0" err="1"/>
              <a:t>lợi</a:t>
            </a:r>
            <a:r>
              <a:rPr lang="en-US" sz="1400" dirty="0"/>
              <a:t> </a:t>
            </a:r>
            <a:r>
              <a:rPr lang="en-US" sz="1400" dirty="0" err="1"/>
              <a:t>nhuận</a:t>
            </a:r>
            <a:r>
              <a:rPr lang="en-US" sz="1400" dirty="0"/>
              <a:t> </a:t>
            </a:r>
            <a:r>
              <a:rPr lang="en-US" sz="1400" dirty="0" err="1"/>
              <a:t>sẽ</a:t>
            </a:r>
            <a:r>
              <a:rPr lang="en-US" sz="1400" dirty="0"/>
              <a:t> </a:t>
            </a:r>
            <a:r>
              <a:rPr lang="en-US" sz="1400" dirty="0" err="1"/>
              <a:t>càng</a:t>
            </a:r>
            <a:r>
              <a:rPr lang="en-US" sz="1400" dirty="0"/>
              <a:t> </a:t>
            </a:r>
            <a:r>
              <a:rPr lang="en-US" sz="1400" dirty="0" err="1"/>
              <a:t>cao</a:t>
            </a:r>
            <a:r>
              <a:rPr lang="en-US" sz="1400" dirty="0"/>
              <a:t> </a:t>
            </a:r>
            <a:r>
              <a:rPr lang="en-US" sz="1400" dirty="0" err="1"/>
              <a:t>vì</a:t>
            </a:r>
            <a:r>
              <a:rPr lang="en-US" sz="1400" dirty="0"/>
              <a:t> </a:t>
            </a:r>
            <a:r>
              <a:rPr lang="en-US" sz="1400" dirty="0" err="1"/>
              <a:t>nguyên</a:t>
            </a:r>
            <a:r>
              <a:rPr lang="en-US" sz="1400" dirty="0"/>
              <a:t> </a:t>
            </a:r>
            <a:r>
              <a:rPr lang="en-US" sz="1400" dirty="0" err="1"/>
              <a:t>mẫu</a:t>
            </a:r>
            <a:r>
              <a:rPr lang="en-US" sz="1400" dirty="0"/>
              <a:t> </a:t>
            </a:r>
            <a:r>
              <a:rPr lang="en-US" sz="1400" dirty="0" err="1"/>
              <a:t>sẽ</a:t>
            </a:r>
            <a:r>
              <a:rPr lang="en-US" sz="1400" dirty="0"/>
              <a:t> </a:t>
            </a:r>
            <a:r>
              <a:rPr lang="en-US" sz="1400" dirty="0" err="1"/>
              <a:t>bị</a:t>
            </a:r>
            <a:r>
              <a:rPr lang="en-US" sz="1400" dirty="0"/>
              <a:t> </a:t>
            </a:r>
            <a:r>
              <a:rPr lang="en-US" sz="1400" dirty="0" err="1"/>
              <a:t>loại</a:t>
            </a:r>
            <a:r>
              <a:rPr lang="en-US" sz="1400" dirty="0"/>
              <a:t> </a:t>
            </a:r>
            <a:r>
              <a:rPr lang="en-US" sz="1400" dirty="0" err="1"/>
              <a:t>bỏ</a:t>
            </a:r>
            <a:r>
              <a:rPr lang="en-US" sz="1400" dirty="0"/>
              <a:t>, </a:t>
            </a:r>
            <a:r>
              <a:rPr lang="en-US" sz="1400" dirty="0" err="1"/>
              <a:t>tiết</a:t>
            </a:r>
            <a:r>
              <a:rPr lang="en-US" sz="1400" dirty="0"/>
              <a:t> </a:t>
            </a:r>
            <a:r>
              <a:rPr lang="en-US" sz="1400" dirty="0" err="1"/>
              <a:t>kiệm</a:t>
            </a:r>
            <a:r>
              <a:rPr lang="en-US" sz="1400" dirty="0"/>
              <a:t> </a:t>
            </a:r>
            <a:r>
              <a:rPr lang="en-US" sz="1400" dirty="0" err="1"/>
              <a:t>đ</a:t>
            </a:r>
            <a:r>
              <a:rPr lang="vi-VN" sz="1400" dirty="0"/>
              <a:t>ư</a:t>
            </a:r>
            <a:r>
              <a:rPr lang="en-US" sz="1400" dirty="0" err="1"/>
              <a:t>ợc</a:t>
            </a:r>
            <a:r>
              <a:rPr lang="en-US" sz="1400" dirty="0"/>
              <a:t> </a:t>
            </a:r>
            <a:r>
              <a:rPr lang="en-US" sz="1400" dirty="0" err="1"/>
              <a:t>tài</a:t>
            </a:r>
            <a:r>
              <a:rPr lang="en-US" sz="1400" dirty="0"/>
              <a:t> </a:t>
            </a:r>
            <a:r>
              <a:rPr lang="en-US" sz="1400" dirty="0" err="1"/>
              <a:t>nguyên</a:t>
            </a:r>
            <a:r>
              <a:rPr lang="en-US" sz="1400" dirty="0"/>
              <a:t>.</a:t>
            </a:r>
          </a:p>
          <a:p>
            <a:endParaRPr lang="en-US" sz="1400" dirty="0"/>
          </a:p>
          <a:p>
            <a:r>
              <a:rPr lang="en-US" sz="1400" dirty="0"/>
              <a:t>- </a:t>
            </a:r>
            <a:r>
              <a:rPr lang="en-US" sz="1400" dirty="0" err="1"/>
              <a:t>Tạo</a:t>
            </a:r>
            <a:r>
              <a:rPr lang="en-US" sz="1400" dirty="0"/>
              <a:t> </a:t>
            </a:r>
            <a:r>
              <a:rPr lang="en-US" sz="1400" dirty="0" err="1"/>
              <a:t>ra</a:t>
            </a:r>
            <a:r>
              <a:rPr lang="en-US" sz="1400" dirty="0"/>
              <a:t> </a:t>
            </a:r>
            <a:r>
              <a:rPr lang="en-US" sz="1400" dirty="0" err="1"/>
              <a:t>đ</a:t>
            </a:r>
            <a:r>
              <a:rPr lang="vi-VN" sz="1400" dirty="0"/>
              <a:t>ư</a:t>
            </a:r>
            <a:r>
              <a:rPr lang="en-US" sz="1400" dirty="0" err="1"/>
              <a:t>ợc</a:t>
            </a:r>
            <a:r>
              <a:rPr lang="en-US" sz="1400" dirty="0"/>
              <a:t> </a:t>
            </a:r>
            <a:r>
              <a:rPr lang="en-US" sz="1400" dirty="0" err="1"/>
              <a:t>giao</a:t>
            </a:r>
            <a:r>
              <a:rPr lang="en-US" sz="1400" dirty="0"/>
              <a:t> </a:t>
            </a:r>
            <a:r>
              <a:rPr lang="en-US" sz="1400" dirty="0" err="1"/>
              <a:t>diện</a:t>
            </a:r>
            <a:r>
              <a:rPr lang="en-US" sz="1400" dirty="0"/>
              <a:t> </a:t>
            </a:r>
            <a:r>
              <a:rPr lang="en-US" sz="1400" dirty="0" err="1"/>
              <a:t>cho</a:t>
            </a:r>
            <a:r>
              <a:rPr lang="en-US" sz="1400" dirty="0"/>
              <a:t> ng</a:t>
            </a:r>
            <a:r>
              <a:rPr lang="vi-VN" sz="1400" dirty="0"/>
              <a:t>ư</a:t>
            </a:r>
            <a:r>
              <a:rPr lang="en-US" sz="1400" dirty="0" err="1"/>
              <a:t>ời</a:t>
            </a:r>
            <a:r>
              <a:rPr lang="en-US" sz="1400" dirty="0"/>
              <a:t> </a:t>
            </a:r>
            <a:r>
              <a:rPr lang="en-US" sz="1400" dirty="0" err="1"/>
              <a:t>dùng</a:t>
            </a:r>
            <a:r>
              <a:rPr lang="en-US" sz="1400" dirty="0"/>
              <a:t> </a:t>
            </a:r>
            <a:r>
              <a:rPr lang="en-US" sz="1400" dirty="0" err="1"/>
              <a:t>có</a:t>
            </a:r>
            <a:r>
              <a:rPr lang="en-US" sz="1400" dirty="0"/>
              <a:t> </a:t>
            </a:r>
            <a:r>
              <a:rPr lang="en-US" sz="1400" dirty="0" err="1"/>
              <a:t>thể</a:t>
            </a:r>
            <a:r>
              <a:rPr lang="en-US" sz="1400" dirty="0"/>
              <a:t> </a:t>
            </a:r>
            <a:r>
              <a:rPr lang="en-US" sz="1400" dirty="0" err="1"/>
              <a:t>kiểm</a:t>
            </a:r>
            <a:r>
              <a:rPr lang="en-US" sz="1400" dirty="0"/>
              <a:t> </a:t>
            </a:r>
            <a:r>
              <a:rPr lang="en-US" sz="1400" dirty="0" err="1"/>
              <a:t>tra</a:t>
            </a:r>
            <a:r>
              <a:rPr lang="en-US" sz="1400" dirty="0"/>
              <a:t>, </a:t>
            </a:r>
            <a:r>
              <a:rPr lang="en-US" sz="1400" dirty="0" err="1"/>
              <a:t>hình</a:t>
            </a:r>
            <a:r>
              <a:rPr lang="en-US" sz="1400" dirty="0"/>
              <a:t> dung </a:t>
            </a:r>
            <a:r>
              <a:rPr lang="en-US" sz="1400" dirty="0" err="1"/>
              <a:t>dễ</a:t>
            </a:r>
            <a:r>
              <a:rPr lang="en-US" sz="1400" dirty="0"/>
              <a:t> </a:t>
            </a:r>
            <a:r>
              <a:rPr lang="en-US" sz="1400" dirty="0" err="1"/>
              <a:t>dàng</a:t>
            </a:r>
            <a:r>
              <a:rPr lang="en-US" sz="1400" dirty="0"/>
              <a:t>.</a:t>
            </a:r>
          </a:p>
          <a:p>
            <a:br>
              <a:rPr lang="vi-VN" sz="1400" dirty="0"/>
            </a:br>
            <a:endParaRPr lang="en-US" sz="1400" dirty="0"/>
          </a:p>
        </p:txBody>
      </p:sp>
      <p:sp>
        <p:nvSpPr>
          <p:cNvPr id="34" name="TextBox 33">
            <a:extLst>
              <a:ext uri="{FF2B5EF4-FFF2-40B4-BE49-F238E27FC236}">
                <a16:creationId xmlns:a16="http://schemas.microsoft.com/office/drawing/2014/main" id="{72E70614-F032-E64B-894A-37AAAF385618}"/>
              </a:ext>
            </a:extLst>
          </p:cNvPr>
          <p:cNvSpPr txBox="1"/>
          <p:nvPr/>
        </p:nvSpPr>
        <p:spPr>
          <a:xfrm>
            <a:off x="6220800" y="1149943"/>
            <a:ext cx="2476800" cy="4176000"/>
          </a:xfrm>
          <a:prstGeom prst="rect">
            <a:avLst/>
          </a:prstGeom>
          <a:solidFill>
            <a:schemeClr val="bg1">
              <a:alpha val="30000"/>
            </a:schemeClr>
          </a:solidFill>
          <a:ln>
            <a:solidFill>
              <a:schemeClr val="accent2">
                <a:lumMod val="60000"/>
                <a:lumOff val="40000"/>
              </a:schemeClr>
            </a:solidFill>
          </a:ln>
        </p:spPr>
        <p:txBody>
          <a:bodyPr wrap="square" rtlCol="0">
            <a:spAutoFit/>
          </a:bodyPr>
          <a:lstStyle/>
          <a:p>
            <a:r>
              <a:rPr lang="vi-VN" sz="1600" dirty="0"/>
              <a:t>- Phương pháp sử dụng phác thảo ( bút và giấy) không có nhiều sự giống nhau giữa sản phẩm thực tế và mô hình, có các chức năng cơ bản của hệ thống.</a:t>
            </a:r>
          </a:p>
          <a:p>
            <a:endParaRPr lang="vi-VN" sz="1600" dirty="0"/>
          </a:p>
          <a:p>
            <a:r>
              <a:rPr lang="vi-VN" sz="1600" dirty="0"/>
              <a:t>- Phương pháp GUI: Tạo ra một giao diện của hệ thống nhưng hoàn toàn không có các chức năng.</a:t>
            </a:r>
          </a:p>
        </p:txBody>
      </p:sp>
      <p:sp>
        <p:nvSpPr>
          <p:cNvPr id="39" name="Graphic 5">
            <a:extLst>
              <a:ext uri="{FF2B5EF4-FFF2-40B4-BE49-F238E27FC236}">
                <a16:creationId xmlns:a16="http://schemas.microsoft.com/office/drawing/2014/main" id="{9FD9FF7C-B898-8243-88EC-3241D9FE4CBA}"/>
              </a:ext>
            </a:extLst>
          </p:cNvPr>
          <p:cNvSpPr/>
          <p:nvPr/>
        </p:nvSpPr>
        <p:spPr>
          <a:xfrm>
            <a:off x="8978400" y="2583436"/>
            <a:ext cx="2466158" cy="3077568"/>
          </a:xfrm>
          <a:custGeom>
            <a:avLst/>
            <a:gdLst>
              <a:gd name="connsiteX0" fmla="*/ 0 w 5488226"/>
              <a:gd name="connsiteY0" fmla="*/ 2923156 h 6848868"/>
              <a:gd name="connsiteX1" fmla="*/ 728720 w 5488226"/>
              <a:gd name="connsiteY1" fmla="*/ 2905806 h 6848868"/>
              <a:gd name="connsiteX2" fmla="*/ 762507 w 5488226"/>
              <a:gd name="connsiteY2" fmla="*/ 2881150 h 6848868"/>
              <a:gd name="connsiteX3" fmla="*/ 855652 w 5488226"/>
              <a:gd name="connsiteY3" fmla="*/ 2750565 h 6848868"/>
              <a:gd name="connsiteX4" fmla="*/ 940578 w 5488226"/>
              <a:gd name="connsiteY4" fmla="*/ 2684816 h 6848868"/>
              <a:gd name="connsiteX5" fmla="*/ 1013632 w 5488226"/>
              <a:gd name="connsiteY5" fmla="*/ 2529575 h 6848868"/>
              <a:gd name="connsiteX6" fmla="*/ 778945 w 5488226"/>
              <a:gd name="connsiteY6" fmla="*/ 449345 h 6848868"/>
              <a:gd name="connsiteX7" fmla="*/ 811819 w 5488226"/>
              <a:gd name="connsiteY7" fmla="*/ 392728 h 6848868"/>
              <a:gd name="connsiteX8" fmla="*/ 911356 w 5488226"/>
              <a:gd name="connsiteY8" fmla="*/ 363506 h 6848868"/>
              <a:gd name="connsiteX9" fmla="*/ 1018198 w 5488226"/>
              <a:gd name="connsiteY9" fmla="*/ 427429 h 6848868"/>
              <a:gd name="connsiteX10" fmla="*/ 1110430 w 5488226"/>
              <a:gd name="connsiteY10" fmla="*/ 764393 h 6848868"/>
              <a:gd name="connsiteX11" fmla="*/ 1444655 w 5488226"/>
              <a:gd name="connsiteY11" fmla="*/ 2230964 h 6848868"/>
              <a:gd name="connsiteX12" fmla="*/ 1486661 w 5488226"/>
              <a:gd name="connsiteY12" fmla="*/ 2434603 h 6848868"/>
              <a:gd name="connsiteX13" fmla="*/ 1460179 w 5488226"/>
              <a:gd name="connsiteY13" fmla="*/ 2470218 h 6848868"/>
              <a:gd name="connsiteX14" fmla="*/ 1391690 w 5488226"/>
              <a:gd name="connsiteY14" fmla="*/ 2486655 h 6848868"/>
              <a:gd name="connsiteX15" fmla="*/ 1367947 w 5488226"/>
              <a:gd name="connsiteY15" fmla="*/ 2496700 h 6848868"/>
              <a:gd name="connsiteX16" fmla="*/ 1218185 w 5488226"/>
              <a:gd name="connsiteY16" fmla="*/ 2424559 h 6848868"/>
              <a:gd name="connsiteX17" fmla="*/ 1178005 w 5488226"/>
              <a:gd name="connsiteY17" fmla="*/ 2287581 h 6848868"/>
              <a:gd name="connsiteX18" fmla="*/ 1172526 w 5488226"/>
              <a:gd name="connsiteY18" fmla="*/ 2338719 h 6848868"/>
              <a:gd name="connsiteX19" fmla="*/ 1181658 w 5488226"/>
              <a:gd name="connsiteY19" fmla="*/ 2572494 h 6848868"/>
              <a:gd name="connsiteX20" fmla="*/ 1216359 w 5488226"/>
              <a:gd name="connsiteY20" fmla="*/ 2639157 h 6848868"/>
              <a:gd name="connsiteX21" fmla="*/ 1430957 w 5488226"/>
              <a:gd name="connsiteY21" fmla="*/ 2817227 h 6848868"/>
              <a:gd name="connsiteX22" fmla="*/ 1760616 w 5488226"/>
              <a:gd name="connsiteY22" fmla="*/ 2932288 h 6848868"/>
              <a:gd name="connsiteX23" fmla="*/ 1839149 w 5488226"/>
              <a:gd name="connsiteY23" fmla="*/ 2860147 h 6848868"/>
              <a:gd name="connsiteX24" fmla="*/ 1941426 w 5488226"/>
              <a:gd name="connsiteY24" fmla="*/ 2772481 h 6848868"/>
              <a:gd name="connsiteX25" fmla="*/ 2389798 w 5488226"/>
              <a:gd name="connsiteY25" fmla="*/ 2809008 h 6848868"/>
              <a:gd name="connsiteX26" fmla="*/ 2515818 w 5488226"/>
              <a:gd name="connsiteY26" fmla="*/ 2815401 h 6848868"/>
              <a:gd name="connsiteX27" fmla="*/ 2429978 w 5488226"/>
              <a:gd name="connsiteY27" fmla="*/ 2739607 h 6848868"/>
              <a:gd name="connsiteX28" fmla="*/ 2300306 w 5488226"/>
              <a:gd name="connsiteY28" fmla="*/ 2731388 h 6848868"/>
              <a:gd name="connsiteX29" fmla="*/ 2238210 w 5488226"/>
              <a:gd name="connsiteY29" fmla="*/ 2703992 h 6848868"/>
              <a:gd name="connsiteX30" fmla="*/ 2273824 w 5488226"/>
              <a:gd name="connsiteY30" fmla="*/ 2638243 h 6848868"/>
              <a:gd name="connsiteX31" fmla="*/ 2456461 w 5488226"/>
              <a:gd name="connsiteY31" fmla="*/ 2547838 h 6848868"/>
              <a:gd name="connsiteX32" fmla="*/ 2620834 w 5488226"/>
              <a:gd name="connsiteY32" fmla="*/ 2574321 h 6848868"/>
              <a:gd name="connsiteX33" fmla="*/ 2688409 w 5488226"/>
              <a:gd name="connsiteY33" fmla="*/ 2631851 h 6848868"/>
              <a:gd name="connsiteX34" fmla="*/ 3162351 w 5488226"/>
              <a:gd name="connsiteY34" fmla="*/ 2792571 h 6848868"/>
              <a:gd name="connsiteX35" fmla="*/ 3594286 w 5488226"/>
              <a:gd name="connsiteY35" fmla="*/ 2724082 h 6848868"/>
              <a:gd name="connsiteX36" fmla="*/ 3660035 w 5488226"/>
              <a:gd name="connsiteY36" fmla="*/ 2642809 h 6848868"/>
              <a:gd name="connsiteX37" fmla="*/ 3699302 w 5488226"/>
              <a:gd name="connsiteY37" fmla="*/ 2224572 h 6848868"/>
              <a:gd name="connsiteX38" fmla="*/ 3751353 w 5488226"/>
              <a:gd name="connsiteY38" fmla="*/ 1861125 h 6848868"/>
              <a:gd name="connsiteX39" fmla="*/ 3870980 w 5488226"/>
              <a:gd name="connsiteY39" fmla="*/ 1579865 h 6848868"/>
              <a:gd name="connsiteX40" fmla="*/ 3887418 w 5488226"/>
              <a:gd name="connsiteY40" fmla="*/ 1504071 h 6848868"/>
              <a:gd name="connsiteX41" fmla="*/ 3896549 w 5488226"/>
              <a:gd name="connsiteY41" fmla="*/ 1368006 h 6848868"/>
              <a:gd name="connsiteX42" fmla="*/ 3907507 w 5488226"/>
              <a:gd name="connsiteY42" fmla="*/ 1253859 h 6848868"/>
              <a:gd name="connsiteX43" fmla="*/ 3850890 w 5488226"/>
              <a:gd name="connsiteY43" fmla="*/ 1212765 h 6848868"/>
              <a:gd name="connsiteX44" fmla="*/ 3686517 w 5488226"/>
              <a:gd name="connsiteY44" fmla="*/ 1269383 h 6848868"/>
              <a:gd name="connsiteX45" fmla="*/ 3511186 w 5488226"/>
              <a:gd name="connsiteY45" fmla="*/ 1151582 h 6848868"/>
              <a:gd name="connsiteX46" fmla="*/ 3465527 w 5488226"/>
              <a:gd name="connsiteY46" fmla="*/ 1105923 h 6848868"/>
              <a:gd name="connsiteX47" fmla="*/ 3473746 w 5488226"/>
              <a:gd name="connsiteY47" fmla="*/ 1073049 h 6848868"/>
              <a:gd name="connsiteX48" fmla="*/ 3435392 w 5488226"/>
              <a:gd name="connsiteY48" fmla="*/ 1044740 h 6848868"/>
              <a:gd name="connsiteX49" fmla="*/ 3394299 w 5488226"/>
              <a:gd name="connsiteY49" fmla="*/ 965293 h 6848868"/>
              <a:gd name="connsiteX50" fmla="*/ 3324897 w 5488226"/>
              <a:gd name="connsiteY50" fmla="*/ 926026 h 6848868"/>
              <a:gd name="connsiteX51" fmla="*/ 3297502 w 5488226"/>
              <a:gd name="connsiteY51" fmla="*/ 641113 h 6848868"/>
              <a:gd name="connsiteX52" fmla="*/ 3249103 w 5488226"/>
              <a:gd name="connsiteY52" fmla="*/ 506875 h 6848868"/>
              <a:gd name="connsiteX53" fmla="*/ 3162351 w 5488226"/>
              <a:gd name="connsiteY53" fmla="*/ 342503 h 6848868"/>
              <a:gd name="connsiteX54" fmla="*/ 3164177 w 5488226"/>
              <a:gd name="connsiteY54" fmla="*/ 308715 h 6848868"/>
              <a:gd name="connsiteX55" fmla="*/ 3365990 w 5488226"/>
              <a:gd name="connsiteY55" fmla="*/ 158953 h 6848868"/>
              <a:gd name="connsiteX56" fmla="*/ 3672820 w 5488226"/>
              <a:gd name="connsiteY56" fmla="*/ 19236 h 6848868"/>
              <a:gd name="connsiteX57" fmla="*/ 3963212 w 5488226"/>
              <a:gd name="connsiteY57" fmla="*/ 16496 h 6848868"/>
              <a:gd name="connsiteX58" fmla="*/ 4154067 w 5488226"/>
              <a:gd name="connsiteY58" fmla="*/ 163519 h 6848868"/>
              <a:gd name="connsiteX59" fmla="*/ 4265475 w 5488226"/>
              <a:gd name="connsiteY59" fmla="*/ 808226 h 6848868"/>
              <a:gd name="connsiteX60" fmla="*/ 4295610 w 5488226"/>
              <a:gd name="connsiteY60" fmla="*/ 912328 h 6848868"/>
              <a:gd name="connsiteX61" fmla="*/ 4403366 w 5488226"/>
              <a:gd name="connsiteY61" fmla="*/ 1040174 h 6848868"/>
              <a:gd name="connsiteX62" fmla="*/ 4584176 w 5488226"/>
              <a:gd name="connsiteY62" fmla="*/ 1172585 h 6848868"/>
              <a:gd name="connsiteX63" fmla="*/ 4783249 w 5488226"/>
              <a:gd name="connsiteY63" fmla="*/ 1368920 h 6848868"/>
              <a:gd name="connsiteX64" fmla="*/ 4929359 w 5488226"/>
              <a:gd name="connsiteY64" fmla="*/ 1882128 h 6848868"/>
              <a:gd name="connsiteX65" fmla="*/ 4924793 w 5488226"/>
              <a:gd name="connsiteY65" fmla="*/ 3042783 h 6848868"/>
              <a:gd name="connsiteX66" fmla="*/ 4866349 w 5488226"/>
              <a:gd name="connsiteY66" fmla="*/ 3249162 h 6848868"/>
              <a:gd name="connsiteX67" fmla="*/ 4866349 w 5488226"/>
              <a:gd name="connsiteY67" fmla="*/ 3381574 h 6848868"/>
              <a:gd name="connsiteX68" fmla="*/ 4916574 w 5488226"/>
              <a:gd name="connsiteY68" fmla="*/ 3705754 h 6848868"/>
              <a:gd name="connsiteX69" fmla="*/ 4672755 w 5488226"/>
              <a:gd name="connsiteY69" fmla="*/ 4377856 h 6848868"/>
              <a:gd name="connsiteX70" fmla="*/ 4661796 w 5488226"/>
              <a:gd name="connsiteY70" fmla="*/ 4392467 h 6848868"/>
              <a:gd name="connsiteX71" fmla="*/ 4659970 w 5488226"/>
              <a:gd name="connsiteY71" fmla="*/ 4399772 h 6848868"/>
              <a:gd name="connsiteX72" fmla="*/ 4837127 w 5488226"/>
              <a:gd name="connsiteY72" fmla="*/ 4344981 h 6848868"/>
              <a:gd name="connsiteX73" fmla="*/ 4923880 w 5488226"/>
              <a:gd name="connsiteY73" fmla="*/ 4102075 h 6848868"/>
              <a:gd name="connsiteX74" fmla="*/ 4985063 w 5488226"/>
              <a:gd name="connsiteY74" fmla="*/ 3611696 h 6848868"/>
              <a:gd name="connsiteX75" fmla="*/ 5177744 w 5488226"/>
              <a:gd name="connsiteY75" fmla="*/ 2236443 h 6848868"/>
              <a:gd name="connsiteX76" fmla="*/ 5193268 w 5488226"/>
              <a:gd name="connsiteY76" fmla="*/ 2163388 h 6848868"/>
              <a:gd name="connsiteX77" fmla="*/ 5244406 w 5488226"/>
              <a:gd name="connsiteY77" fmla="*/ 2146951 h 6848868"/>
              <a:gd name="connsiteX78" fmla="*/ 5292805 w 5488226"/>
              <a:gd name="connsiteY78" fmla="*/ 2299453 h 6848868"/>
              <a:gd name="connsiteX79" fmla="*/ 5259931 w 5488226"/>
              <a:gd name="connsiteY79" fmla="*/ 2466565 h 6848868"/>
              <a:gd name="connsiteX80" fmla="*/ 5199661 w 5488226"/>
              <a:gd name="connsiteY80" fmla="*/ 3017214 h 6848868"/>
              <a:gd name="connsiteX81" fmla="*/ 5108343 w 5488226"/>
              <a:gd name="connsiteY81" fmla="*/ 3926744 h 6848868"/>
              <a:gd name="connsiteX82" fmla="*/ 4913834 w 5488226"/>
              <a:gd name="connsiteY82" fmla="*/ 4479219 h 6848868"/>
              <a:gd name="connsiteX83" fmla="*/ 4763159 w 5488226"/>
              <a:gd name="connsiteY83" fmla="*/ 4565972 h 6848868"/>
              <a:gd name="connsiteX84" fmla="*/ 4321179 w 5488226"/>
              <a:gd name="connsiteY84" fmla="*/ 4571450 h 6848868"/>
              <a:gd name="connsiteX85" fmla="*/ 4283739 w 5488226"/>
              <a:gd name="connsiteY85" fmla="*/ 4603412 h 6848868"/>
              <a:gd name="connsiteX86" fmla="*/ 4270954 w 5488226"/>
              <a:gd name="connsiteY86" fmla="*/ 4814357 h 6848868"/>
              <a:gd name="connsiteX87" fmla="*/ 4286478 w 5488226"/>
              <a:gd name="connsiteY87" fmla="*/ 5606086 h 6848868"/>
              <a:gd name="connsiteX88" fmla="*/ 4373231 w 5488226"/>
              <a:gd name="connsiteY88" fmla="*/ 6290060 h 6848868"/>
              <a:gd name="connsiteX89" fmla="*/ 4391494 w 5488226"/>
              <a:gd name="connsiteY89" fmla="*/ 6350330 h 6848868"/>
              <a:gd name="connsiteX90" fmla="*/ 4511121 w 5488226"/>
              <a:gd name="connsiteY90" fmla="*/ 6460825 h 6848868"/>
              <a:gd name="connsiteX91" fmla="*/ 4850825 w 5488226"/>
              <a:gd name="connsiteY91" fmla="*/ 6521095 h 6848868"/>
              <a:gd name="connsiteX92" fmla="*/ 5448046 w 5488226"/>
              <a:gd name="connsiteY92" fmla="*/ 6618806 h 6848868"/>
              <a:gd name="connsiteX93" fmla="*/ 5490053 w 5488226"/>
              <a:gd name="connsiteY93" fmla="*/ 6669944 h 6848868"/>
              <a:gd name="connsiteX94" fmla="*/ 5481834 w 5488226"/>
              <a:gd name="connsiteY94" fmla="*/ 6773134 h 6848868"/>
              <a:gd name="connsiteX95" fmla="*/ 5379557 w 5488226"/>
              <a:gd name="connsiteY95" fmla="*/ 6855320 h 6848868"/>
              <a:gd name="connsiteX96" fmla="*/ 5276368 w 5488226"/>
              <a:gd name="connsiteY96" fmla="*/ 6785918 h 6848868"/>
              <a:gd name="connsiteX97" fmla="*/ 5263584 w 5488226"/>
              <a:gd name="connsiteY97" fmla="*/ 6751217 h 6848868"/>
              <a:gd name="connsiteX98" fmla="*/ 5158568 w 5488226"/>
              <a:gd name="connsiteY98" fmla="*/ 6672684 h 6848868"/>
              <a:gd name="connsiteX99" fmla="*/ 4571391 w 5488226"/>
              <a:gd name="connsiteY99" fmla="*/ 6608761 h 6848868"/>
              <a:gd name="connsiteX100" fmla="*/ 4306568 w 5488226"/>
              <a:gd name="connsiteY100" fmla="*/ 6655333 h 6848868"/>
              <a:gd name="connsiteX101" fmla="*/ 3938556 w 5488226"/>
              <a:gd name="connsiteY101" fmla="*/ 6711950 h 6848868"/>
              <a:gd name="connsiteX102" fmla="*/ 3681038 w 5488226"/>
              <a:gd name="connsiteY102" fmla="*/ 6676336 h 6848868"/>
              <a:gd name="connsiteX103" fmla="*/ 3514839 w 5488226"/>
              <a:gd name="connsiteY103" fmla="*/ 6679989 h 6848868"/>
              <a:gd name="connsiteX104" fmla="*/ 3355945 w 5488226"/>
              <a:gd name="connsiteY104" fmla="*/ 6817879 h 6848868"/>
              <a:gd name="connsiteX105" fmla="*/ 3305720 w 5488226"/>
              <a:gd name="connsiteY105" fmla="*/ 6854407 h 6848868"/>
              <a:gd name="connsiteX106" fmla="*/ 3172396 w 5488226"/>
              <a:gd name="connsiteY106" fmla="*/ 6854407 h 6848868"/>
              <a:gd name="connsiteX107" fmla="*/ 3148653 w 5488226"/>
              <a:gd name="connsiteY107" fmla="*/ 6675423 h 6848868"/>
              <a:gd name="connsiteX108" fmla="*/ 3182441 w 5488226"/>
              <a:gd name="connsiteY108" fmla="*/ 6642548 h 6848868"/>
              <a:gd name="connsiteX109" fmla="*/ 3534929 w 5488226"/>
              <a:gd name="connsiteY109" fmla="*/ 6568581 h 6848868"/>
              <a:gd name="connsiteX110" fmla="*/ 3681038 w 5488226"/>
              <a:gd name="connsiteY110" fmla="*/ 6541185 h 6848868"/>
              <a:gd name="connsiteX111" fmla="*/ 3881025 w 5488226"/>
              <a:gd name="connsiteY111" fmla="*/ 6418818 h 6848868"/>
              <a:gd name="connsiteX112" fmla="*/ 4001565 w 5488226"/>
              <a:gd name="connsiteY112" fmla="*/ 6098292 h 6848868"/>
              <a:gd name="connsiteX113" fmla="*/ 4012523 w 5488226"/>
              <a:gd name="connsiteY113" fmla="*/ 5457237 h 6848868"/>
              <a:gd name="connsiteX114" fmla="*/ 3965038 w 5488226"/>
              <a:gd name="connsiteY114" fmla="*/ 5028955 h 6848868"/>
              <a:gd name="connsiteX115" fmla="*/ 3973257 w 5488226"/>
              <a:gd name="connsiteY115" fmla="*/ 4647245 h 6848868"/>
              <a:gd name="connsiteX116" fmla="*/ 3924858 w 5488226"/>
              <a:gd name="connsiteY116" fmla="*/ 4580582 h 6848868"/>
              <a:gd name="connsiteX117" fmla="*/ 3781488 w 5488226"/>
              <a:gd name="connsiteY117" fmla="*/ 4566885 h 6848868"/>
              <a:gd name="connsiteX118" fmla="*/ 3264627 w 5488226"/>
              <a:gd name="connsiteY118" fmla="*/ 4573277 h 6848868"/>
              <a:gd name="connsiteX119" fmla="*/ 3199791 w 5488226"/>
              <a:gd name="connsiteY119" fmla="*/ 4627155 h 6848868"/>
              <a:gd name="connsiteX120" fmla="*/ 3195225 w 5488226"/>
              <a:gd name="connsiteY120" fmla="*/ 4797007 h 6848868"/>
              <a:gd name="connsiteX121" fmla="*/ 3557759 w 5488226"/>
              <a:gd name="connsiteY121" fmla="*/ 5982317 h 6848868"/>
              <a:gd name="connsiteX122" fmla="*/ 3530363 w 5488226"/>
              <a:gd name="connsiteY122" fmla="*/ 6014279 h 6848868"/>
              <a:gd name="connsiteX123" fmla="*/ 3559585 w 5488226"/>
              <a:gd name="connsiteY123" fmla="*/ 6489134 h 6848868"/>
              <a:gd name="connsiteX124" fmla="*/ 3529450 w 5488226"/>
              <a:gd name="connsiteY124" fmla="*/ 6528400 h 6848868"/>
              <a:gd name="connsiteX125" fmla="*/ 3387907 w 5488226"/>
              <a:gd name="connsiteY125" fmla="*/ 6583191 h 6848868"/>
              <a:gd name="connsiteX126" fmla="*/ 3314852 w 5488226"/>
              <a:gd name="connsiteY126" fmla="*/ 6503745 h 6848868"/>
              <a:gd name="connsiteX127" fmla="*/ 3160524 w 5488226"/>
              <a:gd name="connsiteY127" fmla="*/ 6648941 h 6848868"/>
              <a:gd name="connsiteX128" fmla="*/ 2778814 w 5488226"/>
              <a:gd name="connsiteY128" fmla="*/ 6734780 h 6848868"/>
              <a:gd name="connsiteX129" fmla="*/ 2760550 w 5488226"/>
              <a:gd name="connsiteY129" fmla="*/ 6736606 h 6848868"/>
              <a:gd name="connsiteX130" fmla="*/ 2657361 w 5488226"/>
              <a:gd name="connsiteY130" fmla="*/ 6693687 h 6848868"/>
              <a:gd name="connsiteX131" fmla="*/ 2711239 w 5488226"/>
              <a:gd name="connsiteY131" fmla="*/ 6566754 h 6848868"/>
              <a:gd name="connsiteX132" fmla="*/ 2881090 w 5488226"/>
              <a:gd name="connsiteY132" fmla="*/ 6452606 h 6848868"/>
              <a:gd name="connsiteX133" fmla="*/ 3061900 w 5488226"/>
              <a:gd name="connsiteY133" fmla="*/ 6277275 h 6848868"/>
              <a:gd name="connsiteX134" fmla="*/ 3055508 w 5488226"/>
              <a:gd name="connsiteY134" fmla="*/ 6127514 h 6848868"/>
              <a:gd name="connsiteX135" fmla="*/ 2950492 w 5488226"/>
              <a:gd name="connsiteY135" fmla="*/ 6104684 h 6848868"/>
              <a:gd name="connsiteX136" fmla="*/ 2763290 w 5488226"/>
              <a:gd name="connsiteY136" fmla="*/ 6059938 h 6848868"/>
              <a:gd name="connsiteX137" fmla="*/ 2690235 w 5488226"/>
              <a:gd name="connsiteY137" fmla="*/ 5968620 h 6848868"/>
              <a:gd name="connsiteX138" fmla="*/ 2545952 w 5488226"/>
              <a:gd name="connsiteY138" fmla="*/ 5190588 h 6848868"/>
              <a:gd name="connsiteX139" fmla="*/ 2534994 w 5488226"/>
              <a:gd name="connsiteY139" fmla="*/ 5139450 h 6848868"/>
              <a:gd name="connsiteX140" fmla="*/ 2517644 w 5488226"/>
              <a:gd name="connsiteY140" fmla="*/ 5186022 h 6848868"/>
              <a:gd name="connsiteX141" fmla="*/ 2447329 w 5488226"/>
              <a:gd name="connsiteY141" fmla="*/ 5436234 h 6848868"/>
              <a:gd name="connsiteX142" fmla="*/ 2290262 w 5488226"/>
              <a:gd name="connsiteY142" fmla="*/ 5912002 h 6848868"/>
              <a:gd name="connsiteX143" fmla="*/ 2254647 w 5488226"/>
              <a:gd name="connsiteY143" fmla="*/ 6116555 h 6848868"/>
              <a:gd name="connsiteX144" fmla="*/ 2242776 w 5488226"/>
              <a:gd name="connsiteY144" fmla="*/ 6269057 h 6848868"/>
              <a:gd name="connsiteX145" fmla="*/ 2215381 w 5488226"/>
              <a:gd name="connsiteY145" fmla="*/ 6490047 h 6848868"/>
              <a:gd name="connsiteX146" fmla="*/ 2171548 w 5488226"/>
              <a:gd name="connsiteY146" fmla="*/ 6580452 h 6848868"/>
              <a:gd name="connsiteX147" fmla="*/ 1988911 w 5488226"/>
              <a:gd name="connsiteY147" fmla="*/ 6570407 h 6848868"/>
              <a:gd name="connsiteX148" fmla="*/ 1961516 w 5488226"/>
              <a:gd name="connsiteY148" fmla="*/ 6458086 h 6848868"/>
              <a:gd name="connsiteX149" fmla="*/ 1792577 w 5488226"/>
              <a:gd name="connsiteY149" fmla="*/ 6552143 h 6848868"/>
              <a:gd name="connsiteX150" fmla="*/ 992629 w 5488226"/>
              <a:gd name="connsiteY150" fmla="*/ 6564928 h 6848868"/>
              <a:gd name="connsiteX151" fmla="*/ 942404 w 5488226"/>
              <a:gd name="connsiteY151" fmla="*/ 6557622 h 6848868"/>
              <a:gd name="connsiteX152" fmla="*/ 1041028 w 5488226"/>
              <a:gd name="connsiteY152" fmla="*/ 6406034 h 6848868"/>
              <a:gd name="connsiteX153" fmla="*/ 1212706 w 5488226"/>
              <a:gd name="connsiteY153" fmla="*/ 6323848 h 6848868"/>
              <a:gd name="connsiteX154" fmla="*/ 1384385 w 5488226"/>
              <a:gd name="connsiteY154" fmla="*/ 6241661 h 6848868"/>
              <a:gd name="connsiteX155" fmla="*/ 1562455 w 5488226"/>
              <a:gd name="connsiteY155" fmla="*/ 6148517 h 6848868"/>
              <a:gd name="connsiteX156" fmla="*/ 1611767 w 5488226"/>
              <a:gd name="connsiteY156" fmla="*/ 6084594 h 6848868"/>
              <a:gd name="connsiteX157" fmla="*/ 1588024 w 5488226"/>
              <a:gd name="connsiteY157" fmla="*/ 6019758 h 6848868"/>
              <a:gd name="connsiteX158" fmla="*/ 1515883 w 5488226"/>
              <a:gd name="connsiteY158" fmla="*/ 5869083 h 6848868"/>
              <a:gd name="connsiteX159" fmla="*/ 1695780 w 5488226"/>
              <a:gd name="connsiteY159" fmla="*/ 5350395 h 6848868"/>
              <a:gd name="connsiteX160" fmla="*/ 1973387 w 5488226"/>
              <a:gd name="connsiteY160" fmla="*/ 4330370 h 6848868"/>
              <a:gd name="connsiteX161" fmla="*/ 2136847 w 5488226"/>
              <a:gd name="connsiteY161" fmla="*/ 4068287 h 6848868"/>
              <a:gd name="connsiteX162" fmla="*/ 2492075 w 5488226"/>
              <a:gd name="connsiteY162" fmla="*/ 3906654 h 6848868"/>
              <a:gd name="connsiteX163" fmla="*/ 3626247 w 5488226"/>
              <a:gd name="connsiteY163" fmla="*/ 3483850 h 6848868"/>
              <a:gd name="connsiteX164" fmla="*/ 3684691 w 5488226"/>
              <a:gd name="connsiteY164" fmla="*/ 3422667 h 6848868"/>
              <a:gd name="connsiteX165" fmla="*/ 3636292 w 5488226"/>
              <a:gd name="connsiteY165" fmla="*/ 3300301 h 6848868"/>
              <a:gd name="connsiteX166" fmla="*/ 3393386 w 5488226"/>
              <a:gd name="connsiteY166" fmla="*/ 3236378 h 6848868"/>
              <a:gd name="connsiteX167" fmla="*/ 3195225 w 5488226"/>
              <a:gd name="connsiteY167" fmla="*/ 3187066 h 6848868"/>
              <a:gd name="connsiteX168" fmla="*/ 3123997 w 5488226"/>
              <a:gd name="connsiteY168" fmla="*/ 3210809 h 6848868"/>
              <a:gd name="connsiteX169" fmla="*/ 3022634 w 5488226"/>
              <a:gd name="connsiteY169" fmla="*/ 3249162 h 6848868"/>
              <a:gd name="connsiteX170" fmla="*/ 2713978 w 5488226"/>
              <a:gd name="connsiteY170" fmla="*/ 3244596 h 6848868"/>
              <a:gd name="connsiteX171" fmla="*/ 988977 w 5488226"/>
              <a:gd name="connsiteY171" fmla="*/ 3244596 h 6848868"/>
              <a:gd name="connsiteX172" fmla="*/ 937838 w 5488226"/>
              <a:gd name="connsiteY172" fmla="*/ 3244596 h 6848868"/>
              <a:gd name="connsiteX173" fmla="*/ 933272 w 5488226"/>
              <a:gd name="connsiteY173" fmla="*/ 3339567 h 6848868"/>
              <a:gd name="connsiteX174" fmla="*/ 918661 w 5488226"/>
              <a:gd name="connsiteY174" fmla="*/ 5450845 h 6848868"/>
              <a:gd name="connsiteX175" fmla="*/ 919575 w 5488226"/>
              <a:gd name="connsiteY175" fmla="*/ 6477262 h 6848868"/>
              <a:gd name="connsiteX176" fmla="*/ 871176 w 5488226"/>
              <a:gd name="connsiteY176" fmla="*/ 6536619 h 6848868"/>
              <a:gd name="connsiteX177" fmla="*/ 697671 w 5488226"/>
              <a:gd name="connsiteY177" fmla="*/ 6544838 h 6848868"/>
              <a:gd name="connsiteX178" fmla="*/ 605440 w 5488226"/>
              <a:gd name="connsiteY178" fmla="*/ 6450780 h 6848868"/>
              <a:gd name="connsiteX179" fmla="*/ 606353 w 5488226"/>
              <a:gd name="connsiteY179" fmla="*/ 4190653 h 6848868"/>
              <a:gd name="connsiteX180" fmla="*/ 590829 w 5488226"/>
              <a:gd name="connsiteY180" fmla="*/ 3321304 h 6848868"/>
              <a:gd name="connsiteX181" fmla="*/ 530559 w 5488226"/>
              <a:gd name="connsiteY181" fmla="*/ 3255555 h 6848868"/>
              <a:gd name="connsiteX182" fmla="*/ 158894 w 5488226"/>
              <a:gd name="connsiteY182" fmla="*/ 3244596 h 6848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Lst>
            <a:rect l="l" t="t" r="r" b="b"/>
            <a:pathLst>
              <a:path w="5488226" h="6848868">
                <a:moveTo>
                  <a:pt x="0" y="2923156"/>
                </a:moveTo>
                <a:cubicBezTo>
                  <a:pt x="242907" y="2917677"/>
                  <a:pt x="485813" y="2911285"/>
                  <a:pt x="728720" y="2905806"/>
                </a:cubicBezTo>
                <a:cubicBezTo>
                  <a:pt x="747896" y="2905806"/>
                  <a:pt x="757028" y="2900327"/>
                  <a:pt x="762507" y="2881150"/>
                </a:cubicBezTo>
                <a:cubicBezTo>
                  <a:pt x="777118" y="2826359"/>
                  <a:pt x="810906" y="2784353"/>
                  <a:pt x="855652" y="2750565"/>
                </a:cubicBezTo>
                <a:cubicBezTo>
                  <a:pt x="883961" y="2728648"/>
                  <a:pt x="913182" y="2707645"/>
                  <a:pt x="940578" y="2684816"/>
                </a:cubicBezTo>
                <a:cubicBezTo>
                  <a:pt x="989890" y="2644635"/>
                  <a:pt x="1011806" y="2593497"/>
                  <a:pt x="1013632" y="2529575"/>
                </a:cubicBezTo>
                <a:cubicBezTo>
                  <a:pt x="1030983" y="1825511"/>
                  <a:pt x="940578" y="1133319"/>
                  <a:pt x="778945" y="449345"/>
                </a:cubicBezTo>
                <a:cubicBezTo>
                  <a:pt x="770726" y="415557"/>
                  <a:pt x="774379" y="399120"/>
                  <a:pt x="811819" y="392728"/>
                </a:cubicBezTo>
                <a:cubicBezTo>
                  <a:pt x="845607" y="386335"/>
                  <a:pt x="877568" y="371724"/>
                  <a:pt x="911356" y="363506"/>
                </a:cubicBezTo>
                <a:cubicBezTo>
                  <a:pt x="979845" y="347068"/>
                  <a:pt x="999935" y="358940"/>
                  <a:pt x="1018198" y="427429"/>
                </a:cubicBezTo>
                <a:cubicBezTo>
                  <a:pt x="1049247" y="539750"/>
                  <a:pt x="1079382" y="652071"/>
                  <a:pt x="1110430" y="764393"/>
                </a:cubicBezTo>
                <a:cubicBezTo>
                  <a:pt x="1243754" y="1248380"/>
                  <a:pt x="1343291" y="1739672"/>
                  <a:pt x="1444655" y="2230964"/>
                </a:cubicBezTo>
                <a:cubicBezTo>
                  <a:pt x="1458352" y="2298539"/>
                  <a:pt x="1471137" y="2367028"/>
                  <a:pt x="1486661" y="2434603"/>
                </a:cubicBezTo>
                <a:cubicBezTo>
                  <a:pt x="1492140" y="2459260"/>
                  <a:pt x="1484835" y="2467478"/>
                  <a:pt x="1460179" y="2470218"/>
                </a:cubicBezTo>
                <a:cubicBezTo>
                  <a:pt x="1437349" y="2472044"/>
                  <a:pt x="1414519" y="2480263"/>
                  <a:pt x="1391690" y="2486655"/>
                </a:cubicBezTo>
                <a:cubicBezTo>
                  <a:pt x="1383471" y="2488481"/>
                  <a:pt x="1376166" y="2493960"/>
                  <a:pt x="1367947" y="2496700"/>
                </a:cubicBezTo>
                <a:cubicBezTo>
                  <a:pt x="1277542" y="2532314"/>
                  <a:pt x="1245581" y="2517703"/>
                  <a:pt x="1218185" y="2424559"/>
                </a:cubicBezTo>
                <a:cubicBezTo>
                  <a:pt x="1205401" y="2379813"/>
                  <a:pt x="1195356" y="2333240"/>
                  <a:pt x="1178005" y="2287581"/>
                </a:cubicBezTo>
                <a:cubicBezTo>
                  <a:pt x="1176179" y="2304932"/>
                  <a:pt x="1172526" y="2321369"/>
                  <a:pt x="1172526" y="2338719"/>
                </a:cubicBezTo>
                <a:cubicBezTo>
                  <a:pt x="1174353" y="2416340"/>
                  <a:pt x="1175266" y="2494874"/>
                  <a:pt x="1181658" y="2572494"/>
                </a:cubicBezTo>
                <a:cubicBezTo>
                  <a:pt x="1183484" y="2595324"/>
                  <a:pt x="1198095" y="2622719"/>
                  <a:pt x="1216359" y="2639157"/>
                </a:cubicBezTo>
                <a:cubicBezTo>
                  <a:pt x="1285761" y="2700340"/>
                  <a:pt x="1357902" y="2759696"/>
                  <a:pt x="1430957" y="2817227"/>
                </a:cubicBezTo>
                <a:cubicBezTo>
                  <a:pt x="1527754" y="2893021"/>
                  <a:pt x="1636423" y="2934114"/>
                  <a:pt x="1760616" y="2932288"/>
                </a:cubicBezTo>
                <a:cubicBezTo>
                  <a:pt x="1821799" y="2931375"/>
                  <a:pt x="1833670" y="2921330"/>
                  <a:pt x="1839149" y="2860147"/>
                </a:cubicBezTo>
                <a:cubicBezTo>
                  <a:pt x="1846455" y="2784353"/>
                  <a:pt x="1863805" y="2767002"/>
                  <a:pt x="1941426" y="2772481"/>
                </a:cubicBezTo>
                <a:cubicBezTo>
                  <a:pt x="2091188" y="2783439"/>
                  <a:pt x="2240036" y="2797137"/>
                  <a:pt x="2389798" y="2809008"/>
                </a:cubicBezTo>
                <a:cubicBezTo>
                  <a:pt x="2431805" y="2812661"/>
                  <a:pt x="2473811" y="2813574"/>
                  <a:pt x="2515818" y="2815401"/>
                </a:cubicBezTo>
                <a:cubicBezTo>
                  <a:pt x="2507599" y="2770655"/>
                  <a:pt x="2482030" y="2745999"/>
                  <a:pt x="2429978" y="2739607"/>
                </a:cubicBezTo>
                <a:cubicBezTo>
                  <a:pt x="2387059" y="2734127"/>
                  <a:pt x="2343226" y="2734127"/>
                  <a:pt x="2300306" y="2731388"/>
                </a:cubicBezTo>
                <a:cubicBezTo>
                  <a:pt x="2276564" y="2729562"/>
                  <a:pt x="2247342" y="2735954"/>
                  <a:pt x="2238210" y="2703992"/>
                </a:cubicBezTo>
                <a:cubicBezTo>
                  <a:pt x="2229078" y="2672031"/>
                  <a:pt x="2248255" y="2651028"/>
                  <a:pt x="2273824" y="2638243"/>
                </a:cubicBezTo>
                <a:cubicBezTo>
                  <a:pt x="2334094" y="2607195"/>
                  <a:pt x="2394364" y="2574321"/>
                  <a:pt x="2456461" y="2547838"/>
                </a:cubicBezTo>
                <a:cubicBezTo>
                  <a:pt x="2514904" y="2523182"/>
                  <a:pt x="2570608" y="2535054"/>
                  <a:pt x="2620834" y="2574321"/>
                </a:cubicBezTo>
                <a:cubicBezTo>
                  <a:pt x="2644576" y="2592584"/>
                  <a:pt x="2668319" y="2610848"/>
                  <a:pt x="2688409" y="2631851"/>
                </a:cubicBezTo>
                <a:cubicBezTo>
                  <a:pt x="2819907" y="2764262"/>
                  <a:pt x="2985193" y="2806269"/>
                  <a:pt x="3162351" y="2792571"/>
                </a:cubicBezTo>
                <a:cubicBezTo>
                  <a:pt x="3307547" y="2780700"/>
                  <a:pt x="3450916" y="2749651"/>
                  <a:pt x="3594286" y="2724082"/>
                </a:cubicBezTo>
                <a:cubicBezTo>
                  <a:pt x="3641771" y="2715864"/>
                  <a:pt x="3654556" y="2696687"/>
                  <a:pt x="3660035" y="2642809"/>
                </a:cubicBezTo>
                <a:cubicBezTo>
                  <a:pt x="3673733" y="2503092"/>
                  <a:pt x="3682864" y="2363375"/>
                  <a:pt x="3699302" y="2224572"/>
                </a:cubicBezTo>
                <a:cubicBezTo>
                  <a:pt x="3713000" y="2103118"/>
                  <a:pt x="3730350" y="1981665"/>
                  <a:pt x="3751353" y="1861125"/>
                </a:cubicBezTo>
                <a:cubicBezTo>
                  <a:pt x="3769617" y="1758849"/>
                  <a:pt x="3809797" y="1663878"/>
                  <a:pt x="3870980" y="1579865"/>
                </a:cubicBezTo>
                <a:cubicBezTo>
                  <a:pt x="3888331" y="1556122"/>
                  <a:pt x="3889244" y="1532379"/>
                  <a:pt x="3887418" y="1504071"/>
                </a:cubicBezTo>
                <a:cubicBezTo>
                  <a:pt x="3884678" y="1459325"/>
                  <a:pt x="3891983" y="1413666"/>
                  <a:pt x="3896549" y="1368006"/>
                </a:cubicBezTo>
                <a:cubicBezTo>
                  <a:pt x="3900202" y="1329653"/>
                  <a:pt x="3908421" y="1292212"/>
                  <a:pt x="3907507" y="1253859"/>
                </a:cubicBezTo>
                <a:cubicBezTo>
                  <a:pt x="3906594" y="1209113"/>
                  <a:pt x="3892896" y="1199981"/>
                  <a:pt x="3850890" y="1212765"/>
                </a:cubicBezTo>
                <a:cubicBezTo>
                  <a:pt x="3795186" y="1229203"/>
                  <a:pt x="3741308" y="1250206"/>
                  <a:pt x="3686517" y="1269383"/>
                </a:cubicBezTo>
                <a:cubicBezTo>
                  <a:pt x="3601591" y="1301344"/>
                  <a:pt x="3520318" y="1297691"/>
                  <a:pt x="3511186" y="1151582"/>
                </a:cubicBezTo>
                <a:cubicBezTo>
                  <a:pt x="3501141" y="1123274"/>
                  <a:pt x="3495662" y="1134232"/>
                  <a:pt x="3465527" y="1105923"/>
                </a:cubicBezTo>
                <a:cubicBezTo>
                  <a:pt x="3456395" y="1097704"/>
                  <a:pt x="3478312" y="1084007"/>
                  <a:pt x="3473746" y="1073049"/>
                </a:cubicBezTo>
                <a:cubicBezTo>
                  <a:pt x="3468267" y="1060264"/>
                  <a:pt x="3433566" y="1058438"/>
                  <a:pt x="3435392" y="1044740"/>
                </a:cubicBezTo>
                <a:cubicBezTo>
                  <a:pt x="3441784" y="1007299"/>
                  <a:pt x="3441784" y="982643"/>
                  <a:pt x="3394299" y="965293"/>
                </a:cubicBezTo>
                <a:cubicBezTo>
                  <a:pt x="3373296" y="958901"/>
                  <a:pt x="3323071" y="963467"/>
                  <a:pt x="3324897" y="926026"/>
                </a:cubicBezTo>
                <a:cubicBezTo>
                  <a:pt x="3326723" y="831968"/>
                  <a:pt x="3320331" y="733345"/>
                  <a:pt x="3297502" y="641113"/>
                </a:cubicBezTo>
                <a:cubicBezTo>
                  <a:pt x="3285630" y="594541"/>
                  <a:pt x="3270106" y="548882"/>
                  <a:pt x="3249103" y="506875"/>
                </a:cubicBezTo>
                <a:cubicBezTo>
                  <a:pt x="3221707" y="451171"/>
                  <a:pt x="3190659" y="398207"/>
                  <a:pt x="3162351" y="342503"/>
                </a:cubicBezTo>
                <a:cubicBezTo>
                  <a:pt x="3157785" y="333371"/>
                  <a:pt x="3158698" y="314194"/>
                  <a:pt x="3164177" y="308715"/>
                </a:cubicBezTo>
                <a:cubicBezTo>
                  <a:pt x="3229926" y="255750"/>
                  <a:pt x="3296588" y="204612"/>
                  <a:pt x="3365990" y="158953"/>
                </a:cubicBezTo>
                <a:cubicBezTo>
                  <a:pt x="3460048" y="97770"/>
                  <a:pt x="3560498" y="47545"/>
                  <a:pt x="3672820" y="19236"/>
                </a:cubicBezTo>
                <a:cubicBezTo>
                  <a:pt x="3768704" y="-4507"/>
                  <a:pt x="3866414" y="-7246"/>
                  <a:pt x="3963212" y="16496"/>
                </a:cubicBezTo>
                <a:cubicBezTo>
                  <a:pt x="4048137" y="37500"/>
                  <a:pt x="4113887" y="84072"/>
                  <a:pt x="4154067" y="163519"/>
                </a:cubicBezTo>
                <a:cubicBezTo>
                  <a:pt x="4256343" y="367159"/>
                  <a:pt x="4300176" y="580843"/>
                  <a:pt x="4265475" y="808226"/>
                </a:cubicBezTo>
                <a:cubicBezTo>
                  <a:pt x="4259083" y="850232"/>
                  <a:pt x="4265475" y="881280"/>
                  <a:pt x="4295610" y="912328"/>
                </a:cubicBezTo>
                <a:cubicBezTo>
                  <a:pt x="4333964" y="952508"/>
                  <a:pt x="4367751" y="997254"/>
                  <a:pt x="4403366" y="1040174"/>
                </a:cubicBezTo>
                <a:cubicBezTo>
                  <a:pt x="4452678" y="1099531"/>
                  <a:pt x="4511121" y="1148843"/>
                  <a:pt x="4584176" y="1172585"/>
                </a:cubicBezTo>
                <a:cubicBezTo>
                  <a:pt x="4684626" y="1205460"/>
                  <a:pt x="4743070" y="1276688"/>
                  <a:pt x="4783249" y="1368920"/>
                </a:cubicBezTo>
                <a:cubicBezTo>
                  <a:pt x="4854477" y="1533293"/>
                  <a:pt x="4899224" y="1705884"/>
                  <a:pt x="4929359" y="1882128"/>
                </a:cubicBezTo>
                <a:cubicBezTo>
                  <a:pt x="4995108" y="2269318"/>
                  <a:pt x="4995108" y="2656507"/>
                  <a:pt x="4924793" y="3042783"/>
                </a:cubicBezTo>
                <a:cubicBezTo>
                  <a:pt x="4912008" y="3113098"/>
                  <a:pt x="4891918" y="3182500"/>
                  <a:pt x="4866349" y="3249162"/>
                </a:cubicBezTo>
                <a:cubicBezTo>
                  <a:pt x="4848999" y="3295735"/>
                  <a:pt x="4848086" y="3337741"/>
                  <a:pt x="4866349" y="3381574"/>
                </a:cubicBezTo>
                <a:cubicBezTo>
                  <a:pt x="4910182" y="3485677"/>
                  <a:pt x="4919314" y="3595258"/>
                  <a:pt x="4916574" y="3705754"/>
                </a:cubicBezTo>
                <a:cubicBezTo>
                  <a:pt x="4909268" y="3956879"/>
                  <a:pt x="4827996" y="4180608"/>
                  <a:pt x="4672755" y="4377856"/>
                </a:cubicBezTo>
                <a:cubicBezTo>
                  <a:pt x="4669102" y="4382422"/>
                  <a:pt x="4664536" y="4386988"/>
                  <a:pt x="4661796" y="4392467"/>
                </a:cubicBezTo>
                <a:cubicBezTo>
                  <a:pt x="4660883" y="4394293"/>
                  <a:pt x="4660883" y="4397033"/>
                  <a:pt x="4659970" y="4399772"/>
                </a:cubicBezTo>
                <a:cubicBezTo>
                  <a:pt x="4733938" y="4421689"/>
                  <a:pt x="4792381" y="4404338"/>
                  <a:pt x="4837127" y="4344981"/>
                </a:cubicBezTo>
                <a:cubicBezTo>
                  <a:pt x="4891005" y="4272840"/>
                  <a:pt x="4911095" y="4187914"/>
                  <a:pt x="4923880" y="4102075"/>
                </a:cubicBezTo>
                <a:cubicBezTo>
                  <a:pt x="4948536" y="3939528"/>
                  <a:pt x="4964973" y="3775155"/>
                  <a:pt x="4985063" y="3611696"/>
                </a:cubicBezTo>
                <a:cubicBezTo>
                  <a:pt x="5042593" y="3152365"/>
                  <a:pt x="5083687" y="2690295"/>
                  <a:pt x="5177744" y="2236443"/>
                </a:cubicBezTo>
                <a:cubicBezTo>
                  <a:pt x="5182310" y="2211787"/>
                  <a:pt x="5187789" y="2188044"/>
                  <a:pt x="5193268" y="2163388"/>
                </a:cubicBezTo>
                <a:cubicBezTo>
                  <a:pt x="5201487" y="2128688"/>
                  <a:pt x="5217011" y="2123208"/>
                  <a:pt x="5244406" y="2146951"/>
                </a:cubicBezTo>
                <a:cubicBezTo>
                  <a:pt x="5290979" y="2188044"/>
                  <a:pt x="5301937" y="2241009"/>
                  <a:pt x="5292805" y="2299453"/>
                </a:cubicBezTo>
                <a:cubicBezTo>
                  <a:pt x="5283673" y="2356070"/>
                  <a:pt x="5266323" y="2410861"/>
                  <a:pt x="5259931" y="2466565"/>
                </a:cubicBezTo>
                <a:cubicBezTo>
                  <a:pt x="5238014" y="2650115"/>
                  <a:pt x="5218837" y="2833664"/>
                  <a:pt x="5199661" y="3017214"/>
                </a:cubicBezTo>
                <a:cubicBezTo>
                  <a:pt x="5169525" y="3320390"/>
                  <a:pt x="5144870" y="3624480"/>
                  <a:pt x="5108343" y="3926744"/>
                </a:cubicBezTo>
                <a:cubicBezTo>
                  <a:pt x="5084600" y="4123991"/>
                  <a:pt x="5021590" y="4309367"/>
                  <a:pt x="4913834" y="4479219"/>
                </a:cubicBezTo>
                <a:cubicBezTo>
                  <a:pt x="4877307" y="4537663"/>
                  <a:pt x="4832561" y="4565972"/>
                  <a:pt x="4763159" y="4565972"/>
                </a:cubicBezTo>
                <a:cubicBezTo>
                  <a:pt x="4616137" y="4565058"/>
                  <a:pt x="4468201" y="4569624"/>
                  <a:pt x="4321179" y="4571450"/>
                </a:cubicBezTo>
                <a:cubicBezTo>
                  <a:pt x="4296523" y="4571450"/>
                  <a:pt x="4285565" y="4577843"/>
                  <a:pt x="4283739" y="4603412"/>
                </a:cubicBezTo>
                <a:cubicBezTo>
                  <a:pt x="4280086" y="4673727"/>
                  <a:pt x="4270041" y="4744042"/>
                  <a:pt x="4270954" y="4814357"/>
                </a:cubicBezTo>
                <a:cubicBezTo>
                  <a:pt x="4273694" y="5078267"/>
                  <a:pt x="4276433" y="5342177"/>
                  <a:pt x="4286478" y="5606086"/>
                </a:cubicBezTo>
                <a:cubicBezTo>
                  <a:pt x="4295610" y="5836208"/>
                  <a:pt x="4315700" y="6066330"/>
                  <a:pt x="4373231" y="6290060"/>
                </a:cubicBezTo>
                <a:cubicBezTo>
                  <a:pt x="4378710" y="6310150"/>
                  <a:pt x="4385102" y="6330240"/>
                  <a:pt x="4391494" y="6350330"/>
                </a:cubicBezTo>
                <a:cubicBezTo>
                  <a:pt x="4410671" y="6408774"/>
                  <a:pt x="4449938" y="6448954"/>
                  <a:pt x="4511121" y="6460825"/>
                </a:cubicBezTo>
                <a:cubicBezTo>
                  <a:pt x="4624356" y="6482741"/>
                  <a:pt x="4737590" y="6501918"/>
                  <a:pt x="4850825" y="6521095"/>
                </a:cubicBezTo>
                <a:cubicBezTo>
                  <a:pt x="5049899" y="6553970"/>
                  <a:pt x="5248972" y="6586844"/>
                  <a:pt x="5448046" y="6618806"/>
                </a:cubicBezTo>
                <a:cubicBezTo>
                  <a:pt x="5479094" y="6623372"/>
                  <a:pt x="5493705" y="6637069"/>
                  <a:pt x="5490053" y="6669944"/>
                </a:cubicBezTo>
                <a:cubicBezTo>
                  <a:pt x="5486400" y="6704645"/>
                  <a:pt x="5489139" y="6739346"/>
                  <a:pt x="5481834" y="6773134"/>
                </a:cubicBezTo>
                <a:cubicBezTo>
                  <a:pt x="5470876" y="6823359"/>
                  <a:pt x="5429782" y="6852580"/>
                  <a:pt x="5379557" y="6855320"/>
                </a:cubicBezTo>
                <a:cubicBezTo>
                  <a:pt x="5321114" y="6858059"/>
                  <a:pt x="5300111" y="6844362"/>
                  <a:pt x="5276368" y="6785918"/>
                </a:cubicBezTo>
                <a:cubicBezTo>
                  <a:pt x="5271802" y="6774047"/>
                  <a:pt x="5267236" y="6763088"/>
                  <a:pt x="5263584" y="6751217"/>
                </a:cubicBezTo>
                <a:cubicBezTo>
                  <a:pt x="5248059" y="6699166"/>
                  <a:pt x="5211532" y="6678162"/>
                  <a:pt x="5158568" y="6672684"/>
                </a:cubicBezTo>
                <a:cubicBezTo>
                  <a:pt x="4963146" y="6652593"/>
                  <a:pt x="4766812" y="6630677"/>
                  <a:pt x="4571391" y="6608761"/>
                </a:cubicBezTo>
                <a:cubicBezTo>
                  <a:pt x="4478247" y="6597803"/>
                  <a:pt x="4389668" y="6603281"/>
                  <a:pt x="4306568" y="6655333"/>
                </a:cubicBezTo>
                <a:cubicBezTo>
                  <a:pt x="4193334" y="6726561"/>
                  <a:pt x="4066401" y="6725648"/>
                  <a:pt x="3938556" y="6711950"/>
                </a:cubicBezTo>
                <a:cubicBezTo>
                  <a:pt x="3852716" y="6702818"/>
                  <a:pt x="3766877" y="6684555"/>
                  <a:pt x="3681038" y="6676336"/>
                </a:cubicBezTo>
                <a:cubicBezTo>
                  <a:pt x="3626247" y="6670857"/>
                  <a:pt x="3569630" y="6671770"/>
                  <a:pt x="3514839" y="6679989"/>
                </a:cubicBezTo>
                <a:cubicBezTo>
                  <a:pt x="3434479" y="6691860"/>
                  <a:pt x="3379688" y="6740259"/>
                  <a:pt x="3355945" y="6817879"/>
                </a:cubicBezTo>
                <a:cubicBezTo>
                  <a:pt x="3347727" y="6846188"/>
                  <a:pt x="3333116" y="6855320"/>
                  <a:pt x="3305720" y="6854407"/>
                </a:cubicBezTo>
                <a:cubicBezTo>
                  <a:pt x="3260061" y="6852580"/>
                  <a:pt x="3215315" y="6854407"/>
                  <a:pt x="3172396" y="6854407"/>
                </a:cubicBezTo>
                <a:cubicBezTo>
                  <a:pt x="3164177" y="6790484"/>
                  <a:pt x="3156872" y="6732953"/>
                  <a:pt x="3148653" y="6675423"/>
                </a:cubicBezTo>
                <a:cubicBezTo>
                  <a:pt x="3144087" y="6646201"/>
                  <a:pt x="3165090" y="6646201"/>
                  <a:pt x="3182441" y="6642548"/>
                </a:cubicBezTo>
                <a:cubicBezTo>
                  <a:pt x="3300241" y="6617893"/>
                  <a:pt x="3417129" y="6592323"/>
                  <a:pt x="3534929" y="6568581"/>
                </a:cubicBezTo>
                <a:cubicBezTo>
                  <a:pt x="3583328" y="6558536"/>
                  <a:pt x="3631726" y="6546664"/>
                  <a:pt x="3681038" y="6541185"/>
                </a:cubicBezTo>
                <a:cubicBezTo>
                  <a:pt x="3766877" y="6530227"/>
                  <a:pt x="3830800" y="6485481"/>
                  <a:pt x="3881025" y="6418818"/>
                </a:cubicBezTo>
                <a:cubicBezTo>
                  <a:pt x="3952253" y="6323848"/>
                  <a:pt x="3980562" y="6212439"/>
                  <a:pt x="4001565" y="6098292"/>
                </a:cubicBezTo>
                <a:cubicBezTo>
                  <a:pt x="4040832" y="5885520"/>
                  <a:pt x="4034440" y="5670922"/>
                  <a:pt x="4012523" y="5457237"/>
                </a:cubicBezTo>
                <a:cubicBezTo>
                  <a:pt x="3997912" y="5314781"/>
                  <a:pt x="3972343" y="5172324"/>
                  <a:pt x="3965038" y="5028955"/>
                </a:cubicBezTo>
                <a:cubicBezTo>
                  <a:pt x="3958646" y="4902023"/>
                  <a:pt x="3968691" y="4774177"/>
                  <a:pt x="3973257" y="4647245"/>
                </a:cubicBezTo>
                <a:cubicBezTo>
                  <a:pt x="3975083" y="4599759"/>
                  <a:pt x="3971430" y="4589714"/>
                  <a:pt x="3924858" y="4580582"/>
                </a:cubicBezTo>
                <a:cubicBezTo>
                  <a:pt x="3877372" y="4572364"/>
                  <a:pt x="3828974" y="4566885"/>
                  <a:pt x="3781488" y="4566885"/>
                </a:cubicBezTo>
                <a:cubicBezTo>
                  <a:pt x="3608897" y="4567798"/>
                  <a:pt x="3437218" y="4571450"/>
                  <a:pt x="3264627" y="4573277"/>
                </a:cubicBezTo>
                <a:cubicBezTo>
                  <a:pt x="3227187" y="4573277"/>
                  <a:pt x="3203444" y="4593367"/>
                  <a:pt x="3199791" y="4627155"/>
                </a:cubicBezTo>
                <a:cubicBezTo>
                  <a:pt x="3194312" y="4683772"/>
                  <a:pt x="3193399" y="4740389"/>
                  <a:pt x="3195225" y="4797007"/>
                </a:cubicBezTo>
                <a:cubicBezTo>
                  <a:pt x="3204357" y="5147669"/>
                  <a:pt x="3434479" y="5659964"/>
                  <a:pt x="3557759" y="5982317"/>
                </a:cubicBezTo>
                <a:cubicBezTo>
                  <a:pt x="3569630" y="6012452"/>
                  <a:pt x="3514839" y="5985970"/>
                  <a:pt x="3530363" y="6014279"/>
                </a:cubicBezTo>
                <a:cubicBezTo>
                  <a:pt x="3638119" y="6207874"/>
                  <a:pt x="3604331" y="6278189"/>
                  <a:pt x="3559585" y="6489134"/>
                </a:cubicBezTo>
                <a:cubicBezTo>
                  <a:pt x="3556845" y="6503745"/>
                  <a:pt x="3543148" y="6522008"/>
                  <a:pt x="3529450" y="6528400"/>
                </a:cubicBezTo>
                <a:cubicBezTo>
                  <a:pt x="3483791" y="6549404"/>
                  <a:pt x="3436305" y="6568581"/>
                  <a:pt x="3387907" y="6583191"/>
                </a:cubicBezTo>
                <a:cubicBezTo>
                  <a:pt x="3338595" y="6597803"/>
                  <a:pt x="3344074" y="6540272"/>
                  <a:pt x="3314852" y="6503745"/>
                </a:cubicBezTo>
                <a:cubicBezTo>
                  <a:pt x="3264627" y="6532966"/>
                  <a:pt x="3208923" y="6619719"/>
                  <a:pt x="3160524" y="6648941"/>
                </a:cubicBezTo>
                <a:cubicBezTo>
                  <a:pt x="3054595" y="6714690"/>
                  <a:pt x="2901181" y="6717429"/>
                  <a:pt x="2778814" y="6734780"/>
                </a:cubicBezTo>
                <a:cubicBezTo>
                  <a:pt x="2772422" y="6735693"/>
                  <a:pt x="2766029" y="6735693"/>
                  <a:pt x="2760550" y="6736606"/>
                </a:cubicBezTo>
                <a:cubicBezTo>
                  <a:pt x="2706673" y="6739346"/>
                  <a:pt x="2667406" y="6722909"/>
                  <a:pt x="2657361" y="6693687"/>
                </a:cubicBezTo>
                <a:cubicBezTo>
                  <a:pt x="2645490" y="6658986"/>
                  <a:pt x="2673798" y="6591410"/>
                  <a:pt x="2711239" y="6566754"/>
                </a:cubicBezTo>
                <a:cubicBezTo>
                  <a:pt x="2767856" y="6529314"/>
                  <a:pt x="2829039" y="6496439"/>
                  <a:pt x="2881090" y="6452606"/>
                </a:cubicBezTo>
                <a:cubicBezTo>
                  <a:pt x="2945013" y="6398729"/>
                  <a:pt x="3006197" y="6340285"/>
                  <a:pt x="3061900" y="6277275"/>
                </a:cubicBezTo>
                <a:cubicBezTo>
                  <a:pt x="3108473" y="6224311"/>
                  <a:pt x="3101167" y="6122948"/>
                  <a:pt x="3055508" y="6127514"/>
                </a:cubicBezTo>
                <a:cubicBezTo>
                  <a:pt x="3041811" y="6112902"/>
                  <a:pt x="2971495" y="6108336"/>
                  <a:pt x="2950492" y="6104684"/>
                </a:cubicBezTo>
                <a:cubicBezTo>
                  <a:pt x="2867393" y="6090073"/>
                  <a:pt x="2846390" y="6071809"/>
                  <a:pt x="2763290" y="6059938"/>
                </a:cubicBezTo>
                <a:cubicBezTo>
                  <a:pt x="2730415" y="6055372"/>
                  <a:pt x="2696628" y="6006060"/>
                  <a:pt x="2690235" y="5968620"/>
                </a:cubicBezTo>
                <a:cubicBezTo>
                  <a:pt x="2643663" y="5709276"/>
                  <a:pt x="2594351" y="5449932"/>
                  <a:pt x="2545952" y="5190588"/>
                </a:cubicBezTo>
                <a:cubicBezTo>
                  <a:pt x="2543213" y="5176890"/>
                  <a:pt x="2540474" y="5164106"/>
                  <a:pt x="2534994" y="5139450"/>
                </a:cubicBezTo>
                <a:cubicBezTo>
                  <a:pt x="2526776" y="5161367"/>
                  <a:pt x="2521297" y="5173238"/>
                  <a:pt x="2517644" y="5186022"/>
                </a:cubicBezTo>
                <a:cubicBezTo>
                  <a:pt x="2493901" y="5269122"/>
                  <a:pt x="2468332" y="5352221"/>
                  <a:pt x="2447329" y="5436234"/>
                </a:cubicBezTo>
                <a:cubicBezTo>
                  <a:pt x="2407149" y="5598781"/>
                  <a:pt x="2352358" y="5755848"/>
                  <a:pt x="2290262" y="5912002"/>
                </a:cubicBezTo>
                <a:cubicBezTo>
                  <a:pt x="2264692" y="5976838"/>
                  <a:pt x="2271085" y="6048067"/>
                  <a:pt x="2254647" y="6116555"/>
                </a:cubicBezTo>
                <a:cubicBezTo>
                  <a:pt x="2235471" y="6199655"/>
                  <a:pt x="2229991" y="6186870"/>
                  <a:pt x="2242776" y="6269057"/>
                </a:cubicBezTo>
                <a:cubicBezTo>
                  <a:pt x="2251908" y="6327500"/>
                  <a:pt x="2240036" y="6434343"/>
                  <a:pt x="2215381" y="6490047"/>
                </a:cubicBezTo>
                <a:cubicBezTo>
                  <a:pt x="2200770" y="6522921"/>
                  <a:pt x="2209901" y="6585018"/>
                  <a:pt x="2171548" y="6580452"/>
                </a:cubicBezTo>
                <a:cubicBezTo>
                  <a:pt x="2138673" y="6576799"/>
                  <a:pt x="2021786" y="6575886"/>
                  <a:pt x="1988911" y="6570407"/>
                </a:cubicBezTo>
                <a:cubicBezTo>
                  <a:pt x="1970648" y="6545751"/>
                  <a:pt x="1975214" y="6527487"/>
                  <a:pt x="1961516" y="6458086"/>
                </a:cubicBezTo>
                <a:cubicBezTo>
                  <a:pt x="1862892" y="6459912"/>
                  <a:pt x="1874763" y="6514703"/>
                  <a:pt x="1792577" y="6552143"/>
                </a:cubicBezTo>
                <a:cubicBezTo>
                  <a:pt x="1741439" y="6550317"/>
                  <a:pt x="1043767" y="6569494"/>
                  <a:pt x="992629" y="6564928"/>
                </a:cubicBezTo>
                <a:cubicBezTo>
                  <a:pt x="978018" y="6564015"/>
                  <a:pt x="964321" y="6561275"/>
                  <a:pt x="942404" y="6557622"/>
                </a:cubicBezTo>
                <a:cubicBezTo>
                  <a:pt x="915922" y="6529314"/>
                  <a:pt x="1030070" y="6416993"/>
                  <a:pt x="1041028" y="6406034"/>
                </a:cubicBezTo>
                <a:cubicBezTo>
                  <a:pt x="1096732" y="6370420"/>
                  <a:pt x="1135086" y="6358549"/>
                  <a:pt x="1212706" y="6323848"/>
                </a:cubicBezTo>
                <a:cubicBezTo>
                  <a:pt x="1266584" y="6299192"/>
                  <a:pt x="1333246" y="6270883"/>
                  <a:pt x="1384385" y="6241661"/>
                </a:cubicBezTo>
                <a:cubicBezTo>
                  <a:pt x="1447394" y="6205134"/>
                  <a:pt x="1504011" y="6192349"/>
                  <a:pt x="1562455" y="6148517"/>
                </a:cubicBezTo>
                <a:cubicBezTo>
                  <a:pt x="1583458" y="6132992"/>
                  <a:pt x="1598982" y="6107423"/>
                  <a:pt x="1611767" y="6084594"/>
                </a:cubicBezTo>
                <a:cubicBezTo>
                  <a:pt x="1629117" y="6053545"/>
                  <a:pt x="1620899" y="6033456"/>
                  <a:pt x="1588024" y="6019758"/>
                </a:cubicBezTo>
                <a:cubicBezTo>
                  <a:pt x="1504011" y="5984144"/>
                  <a:pt x="1486661" y="5959488"/>
                  <a:pt x="1515883" y="5869083"/>
                </a:cubicBezTo>
                <a:cubicBezTo>
                  <a:pt x="1571587" y="5694665"/>
                  <a:pt x="1630944" y="5521160"/>
                  <a:pt x="1695780" y="5350395"/>
                </a:cubicBezTo>
                <a:cubicBezTo>
                  <a:pt x="1762442" y="5175064"/>
                  <a:pt x="1972474" y="4357766"/>
                  <a:pt x="1973387" y="4330370"/>
                </a:cubicBezTo>
                <a:cubicBezTo>
                  <a:pt x="1975214" y="4209830"/>
                  <a:pt x="2028178" y="4120338"/>
                  <a:pt x="2136847" y="4068287"/>
                </a:cubicBezTo>
                <a:cubicBezTo>
                  <a:pt x="2253734" y="4011670"/>
                  <a:pt x="2371535" y="3955965"/>
                  <a:pt x="2492075" y="3906654"/>
                </a:cubicBezTo>
                <a:cubicBezTo>
                  <a:pt x="2865566" y="3754152"/>
                  <a:pt x="3239971" y="3603477"/>
                  <a:pt x="3626247" y="3483850"/>
                </a:cubicBezTo>
                <a:cubicBezTo>
                  <a:pt x="3657295" y="3474718"/>
                  <a:pt x="3686517" y="3461934"/>
                  <a:pt x="3684691" y="3422667"/>
                </a:cubicBezTo>
                <a:cubicBezTo>
                  <a:pt x="3683778" y="3376095"/>
                  <a:pt x="3700215" y="3319477"/>
                  <a:pt x="3636292" y="3300301"/>
                </a:cubicBezTo>
                <a:cubicBezTo>
                  <a:pt x="3555932" y="3276558"/>
                  <a:pt x="3474659" y="3256468"/>
                  <a:pt x="3393386" y="3236378"/>
                </a:cubicBezTo>
                <a:cubicBezTo>
                  <a:pt x="3327637" y="3219940"/>
                  <a:pt x="3260974" y="3205330"/>
                  <a:pt x="3195225" y="3187066"/>
                </a:cubicBezTo>
                <a:cubicBezTo>
                  <a:pt x="3163264" y="3177934"/>
                  <a:pt x="3141347" y="3177934"/>
                  <a:pt x="3123997" y="3210809"/>
                </a:cubicBezTo>
                <a:cubicBezTo>
                  <a:pt x="3102081" y="3251902"/>
                  <a:pt x="3060988" y="3249162"/>
                  <a:pt x="3022634" y="3249162"/>
                </a:cubicBezTo>
                <a:cubicBezTo>
                  <a:pt x="2919444" y="3248249"/>
                  <a:pt x="2817168" y="3244596"/>
                  <a:pt x="2713978" y="3244596"/>
                </a:cubicBezTo>
                <a:cubicBezTo>
                  <a:pt x="2138673" y="3243683"/>
                  <a:pt x="1564281" y="3244596"/>
                  <a:pt x="988977" y="3244596"/>
                </a:cubicBezTo>
                <a:cubicBezTo>
                  <a:pt x="973452" y="3244596"/>
                  <a:pt x="957015" y="3244596"/>
                  <a:pt x="937838" y="3244596"/>
                </a:cubicBezTo>
                <a:cubicBezTo>
                  <a:pt x="936012" y="3278384"/>
                  <a:pt x="933272" y="3308519"/>
                  <a:pt x="933272" y="3339567"/>
                </a:cubicBezTo>
                <a:cubicBezTo>
                  <a:pt x="928706" y="4043631"/>
                  <a:pt x="923227" y="4746782"/>
                  <a:pt x="918661" y="5450845"/>
                </a:cubicBezTo>
                <a:cubicBezTo>
                  <a:pt x="916835" y="5793288"/>
                  <a:pt x="917748" y="6134819"/>
                  <a:pt x="919575" y="6477262"/>
                </a:cubicBezTo>
                <a:cubicBezTo>
                  <a:pt x="919575" y="6516529"/>
                  <a:pt x="904964" y="6533880"/>
                  <a:pt x="871176" y="6536619"/>
                </a:cubicBezTo>
                <a:cubicBezTo>
                  <a:pt x="813646" y="6542098"/>
                  <a:pt x="755202" y="6544838"/>
                  <a:pt x="697671" y="6544838"/>
                </a:cubicBezTo>
                <a:cubicBezTo>
                  <a:pt x="606353" y="6544838"/>
                  <a:pt x="605440" y="6543012"/>
                  <a:pt x="605440" y="6450780"/>
                </a:cubicBezTo>
                <a:cubicBezTo>
                  <a:pt x="606353" y="5697404"/>
                  <a:pt x="608179" y="4944029"/>
                  <a:pt x="606353" y="4190653"/>
                </a:cubicBezTo>
                <a:cubicBezTo>
                  <a:pt x="605440" y="3901175"/>
                  <a:pt x="596308" y="3610783"/>
                  <a:pt x="590829" y="3321304"/>
                </a:cubicBezTo>
                <a:cubicBezTo>
                  <a:pt x="589916" y="3272905"/>
                  <a:pt x="578958" y="3257381"/>
                  <a:pt x="530559" y="3255555"/>
                </a:cubicBezTo>
                <a:cubicBezTo>
                  <a:pt x="407279" y="3250076"/>
                  <a:pt x="283087" y="3245510"/>
                  <a:pt x="158894" y="3244596"/>
                </a:cubicBezTo>
              </a:path>
            </a:pathLst>
          </a:custGeom>
          <a:solidFill>
            <a:schemeClr val="tx1"/>
          </a:solidFill>
          <a:ln w="9129" cap="flat">
            <a:noFill/>
            <a:prstDash val="solid"/>
            <a:miter/>
          </a:ln>
        </p:spPr>
        <p:txBody>
          <a:bodyPr rtlCol="0" anchor="ctr"/>
          <a:lstStyle/>
          <a:p>
            <a:endParaRPr lang="en-US"/>
          </a:p>
        </p:txBody>
      </p:sp>
    </p:spTree>
    <p:extLst>
      <p:ext uri="{BB962C8B-B14F-4D97-AF65-F5344CB8AC3E}">
        <p14:creationId xmlns:p14="http://schemas.microsoft.com/office/powerpoint/2010/main" val="2498351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23630EB9-FBBE-164D-90D1-A276FA7A21FF}"/>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l="23345" r="23345"/>
          <a:stretch>
            <a:fillRect/>
          </a:stretch>
        </p:blipFill>
        <p:spPr/>
      </p:pic>
      <p:sp>
        <p:nvSpPr>
          <p:cNvPr id="9" name="Freeform: Shape 8">
            <a:extLst>
              <a:ext uri="{FF2B5EF4-FFF2-40B4-BE49-F238E27FC236}">
                <a16:creationId xmlns:a16="http://schemas.microsoft.com/office/drawing/2014/main" id="{3B26AAFC-BB16-498F-A762-9E7EAB7FB445}"/>
              </a:ext>
            </a:extLst>
          </p:cNvPr>
          <p:cNvSpPr/>
          <p:nvPr userDrawn="1"/>
        </p:nvSpPr>
        <p:spPr>
          <a:xfrm rot="21124411">
            <a:off x="4175441" y="3028379"/>
            <a:ext cx="3167218" cy="3161116"/>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2"/>
          </a:solidFill>
          <a:ln w="5155" cap="flat">
            <a:noFill/>
            <a:prstDash val="solid"/>
            <a:miter/>
          </a:ln>
        </p:spPr>
        <p:txBody>
          <a:bodyPr rtlCol="0" anchor="ctr"/>
          <a:lstStyle/>
          <a:p>
            <a:endParaRPr lang="en-US" dirty="0"/>
          </a:p>
        </p:txBody>
      </p:sp>
      <p:sp>
        <p:nvSpPr>
          <p:cNvPr id="12" name="TextBox 11">
            <a:extLst>
              <a:ext uri="{FF2B5EF4-FFF2-40B4-BE49-F238E27FC236}">
                <a16:creationId xmlns:a16="http://schemas.microsoft.com/office/drawing/2014/main" id="{C6321333-B2BA-4A57-90E0-A936A130C240}"/>
              </a:ext>
            </a:extLst>
          </p:cNvPr>
          <p:cNvSpPr txBox="1"/>
          <p:nvPr/>
        </p:nvSpPr>
        <p:spPr>
          <a:xfrm>
            <a:off x="514588" y="415149"/>
            <a:ext cx="4775041" cy="1323439"/>
          </a:xfrm>
          <a:prstGeom prst="rect">
            <a:avLst/>
          </a:prstGeom>
          <a:noFill/>
        </p:spPr>
        <p:txBody>
          <a:bodyPr wrap="square" rtlCol="0">
            <a:spAutoFit/>
          </a:bodyPr>
          <a:lstStyle/>
          <a:p>
            <a:r>
              <a:rPr lang="en-US" altLang="ko-KR" sz="4000" b="1" dirty="0" err="1">
                <a:solidFill>
                  <a:schemeClr val="accent4"/>
                </a:solidFill>
                <a:latin typeface="+mj-lt"/>
              </a:rPr>
              <a:t>Công</a:t>
            </a:r>
            <a:r>
              <a:rPr lang="en-US" altLang="ko-KR" sz="4000" b="1" dirty="0">
                <a:solidFill>
                  <a:schemeClr val="accent4"/>
                </a:solidFill>
                <a:latin typeface="+mj-lt"/>
              </a:rPr>
              <a:t> </a:t>
            </a:r>
            <a:r>
              <a:rPr lang="en-US" altLang="ko-KR" sz="4000" b="1" dirty="0" err="1">
                <a:solidFill>
                  <a:schemeClr val="accent4"/>
                </a:solidFill>
                <a:latin typeface="+mj-lt"/>
              </a:rPr>
              <a:t>Cụ</a:t>
            </a:r>
            <a:r>
              <a:rPr lang="en-US" altLang="ko-KR" sz="4000" b="1" dirty="0">
                <a:solidFill>
                  <a:schemeClr val="accent4"/>
                </a:solidFill>
                <a:latin typeface="+mj-lt"/>
              </a:rPr>
              <a:t> </a:t>
            </a:r>
            <a:r>
              <a:rPr lang="en-US" altLang="ko-KR" sz="4000" b="1" dirty="0" err="1">
                <a:solidFill>
                  <a:schemeClr val="accent4"/>
                </a:solidFill>
                <a:latin typeface="+mj-lt"/>
              </a:rPr>
              <a:t>Và</a:t>
            </a:r>
            <a:r>
              <a:rPr lang="en-US" altLang="ko-KR" sz="4000" b="1" dirty="0">
                <a:solidFill>
                  <a:schemeClr val="accent4"/>
                </a:solidFill>
                <a:latin typeface="+mj-lt"/>
              </a:rPr>
              <a:t> </a:t>
            </a:r>
          </a:p>
          <a:p>
            <a:r>
              <a:rPr lang="en-US" altLang="ko-KR" sz="4000" b="1" dirty="0" err="1">
                <a:solidFill>
                  <a:schemeClr val="accent4"/>
                </a:solidFill>
                <a:latin typeface="+mj-lt"/>
              </a:rPr>
              <a:t>Ngôn</a:t>
            </a:r>
            <a:r>
              <a:rPr lang="en-US" altLang="ko-KR" sz="4000" b="1" dirty="0">
                <a:solidFill>
                  <a:schemeClr val="accent4"/>
                </a:solidFill>
                <a:latin typeface="+mj-lt"/>
              </a:rPr>
              <a:t> </a:t>
            </a:r>
            <a:r>
              <a:rPr lang="en-US" altLang="ko-KR" sz="4000" b="1" dirty="0" err="1">
                <a:solidFill>
                  <a:schemeClr val="accent4"/>
                </a:solidFill>
                <a:latin typeface="+mj-lt"/>
              </a:rPr>
              <a:t>Ngữ</a:t>
            </a:r>
            <a:r>
              <a:rPr lang="en-US" altLang="ko-KR" sz="4000" b="1" dirty="0">
                <a:solidFill>
                  <a:schemeClr val="accent4"/>
                </a:solidFill>
                <a:latin typeface="+mj-lt"/>
              </a:rPr>
              <a:t> </a:t>
            </a:r>
            <a:r>
              <a:rPr lang="en-US" altLang="ko-KR" sz="4000" b="1" dirty="0" err="1">
                <a:solidFill>
                  <a:schemeClr val="accent4"/>
                </a:solidFill>
                <a:latin typeface="+mj-lt"/>
              </a:rPr>
              <a:t>Bật</a:t>
            </a:r>
            <a:r>
              <a:rPr lang="en-US" altLang="ko-KR" sz="4000" b="1" dirty="0">
                <a:solidFill>
                  <a:schemeClr val="accent4"/>
                </a:solidFill>
                <a:latin typeface="+mj-lt"/>
              </a:rPr>
              <a:t> Cao</a:t>
            </a:r>
          </a:p>
        </p:txBody>
      </p:sp>
      <p:sp>
        <p:nvSpPr>
          <p:cNvPr id="14" name="TextBox 13">
            <a:extLst>
              <a:ext uri="{FF2B5EF4-FFF2-40B4-BE49-F238E27FC236}">
                <a16:creationId xmlns:a16="http://schemas.microsoft.com/office/drawing/2014/main" id="{812663A4-2663-4425-BA6B-AE8489E20C94}"/>
              </a:ext>
            </a:extLst>
          </p:cNvPr>
          <p:cNvSpPr txBox="1"/>
          <p:nvPr/>
        </p:nvSpPr>
        <p:spPr>
          <a:xfrm>
            <a:off x="639995" y="1749034"/>
            <a:ext cx="4313006" cy="830997"/>
          </a:xfrm>
          <a:prstGeom prst="rect">
            <a:avLst/>
          </a:prstGeom>
          <a:noFill/>
        </p:spPr>
        <p:txBody>
          <a:bodyPr wrap="square" lIns="0" rtlCol="0" anchor="ctr">
            <a:spAutoFit/>
          </a:bodyPr>
          <a:lstStyle/>
          <a:p>
            <a:r>
              <a:rPr lang="en-US" altLang="ko-KR" sz="1600" b="1" dirty="0" err="1">
                <a:solidFill>
                  <a:schemeClr val="tx1">
                    <a:lumMod val="75000"/>
                    <a:lumOff val="25000"/>
                  </a:schemeClr>
                </a:solidFill>
                <a:cs typeface="Arial" pitchFamily="34" charset="0"/>
              </a:rPr>
              <a:t>Điểm</a:t>
            </a:r>
            <a:r>
              <a:rPr lang="en-US" altLang="ko-KR" sz="1600" b="1" dirty="0">
                <a:solidFill>
                  <a:schemeClr val="tx1">
                    <a:lumMod val="75000"/>
                    <a:lumOff val="25000"/>
                  </a:schemeClr>
                </a:solidFill>
                <a:cs typeface="Arial" pitchFamily="34" charset="0"/>
              </a:rPr>
              <a:t> qua </a:t>
            </a:r>
            <a:r>
              <a:rPr lang="en-US" altLang="ko-KR" sz="1600" b="1" dirty="0" err="1">
                <a:solidFill>
                  <a:schemeClr val="tx1">
                    <a:lumMod val="75000"/>
                    <a:lumOff val="25000"/>
                  </a:schemeClr>
                </a:solidFill>
                <a:cs typeface="Arial" pitchFamily="34" charset="0"/>
              </a:rPr>
              <a:t>một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số</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công</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cụ</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và</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các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ngôn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ngữ</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bật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cao</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được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ưa</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chuộn</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để</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thiết</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kế</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nhanh</a:t>
            </a:r>
            <a:r>
              <a:rPr lang="en-US" altLang="ko-KR" sz="1600" b="1" dirty="0">
                <a:solidFill>
                  <a:schemeClr val="tx1">
                    <a:lumMod val="75000"/>
                    <a:lumOff val="25000"/>
                  </a:schemeClr>
                </a:solidFill>
                <a:cs typeface="Arial" pitchFamily="34" charset="0"/>
              </a:rPr>
              <a:t> prototype</a:t>
            </a:r>
            <a:endParaRPr lang="ko-KR" altLang="en-US" sz="1600" b="1" dirty="0">
              <a:solidFill>
                <a:schemeClr val="tx1">
                  <a:lumMod val="75000"/>
                  <a:lumOff val="25000"/>
                </a:schemeClr>
              </a:solidFill>
              <a:cs typeface="Arial" pitchFamily="34" charset="0"/>
            </a:endParaRPr>
          </a:p>
        </p:txBody>
      </p:sp>
      <p:pic>
        <p:nvPicPr>
          <p:cNvPr id="25" name="Picture Placeholder 24">
            <a:extLst>
              <a:ext uri="{FF2B5EF4-FFF2-40B4-BE49-F238E27FC236}">
                <a16:creationId xmlns:a16="http://schemas.microsoft.com/office/drawing/2014/main" id="{D48D14FD-00B2-1643-96D7-79DAC5AD3949}"/>
              </a:ext>
            </a:extLst>
          </p:cNvPr>
          <p:cNvPicPr>
            <a:picLocks noGrp="1" noChangeAspect="1"/>
          </p:cNvPicPr>
          <p:nvPr>
            <p:ph type="pic" idx="15"/>
          </p:nvPr>
        </p:nvPicPr>
        <p:blipFill>
          <a:blip r:embed="rId3">
            <a:extLst>
              <a:ext uri="{28A0092B-C50C-407E-A947-70E740481C1C}">
                <a14:useLocalDpi xmlns:a14="http://schemas.microsoft.com/office/drawing/2010/main" val="0"/>
              </a:ext>
            </a:extLst>
          </a:blip>
          <a:srcRect/>
          <a:stretch>
            <a:fillRect/>
          </a:stretch>
        </p:blipFill>
        <p:spPr/>
      </p:pic>
      <p:grpSp>
        <p:nvGrpSpPr>
          <p:cNvPr id="38" name="Group 37">
            <a:extLst>
              <a:ext uri="{FF2B5EF4-FFF2-40B4-BE49-F238E27FC236}">
                <a16:creationId xmlns:a16="http://schemas.microsoft.com/office/drawing/2014/main" id="{16CC24BE-1291-DA4B-A8D0-2C85333BC96E}"/>
              </a:ext>
            </a:extLst>
          </p:cNvPr>
          <p:cNvGrpSpPr/>
          <p:nvPr/>
        </p:nvGrpSpPr>
        <p:grpSpPr>
          <a:xfrm>
            <a:off x="135582" y="3886945"/>
            <a:ext cx="1700022" cy="1584984"/>
            <a:chOff x="639995" y="3275635"/>
            <a:chExt cx="1700022" cy="1584984"/>
          </a:xfrm>
        </p:grpSpPr>
        <p:sp>
          <p:nvSpPr>
            <p:cNvPr id="33" name="Freeform: Shape 8">
              <a:extLst>
                <a:ext uri="{FF2B5EF4-FFF2-40B4-BE49-F238E27FC236}">
                  <a16:creationId xmlns:a16="http://schemas.microsoft.com/office/drawing/2014/main" id="{B4580C3C-702F-1E46-87E5-243B922F502B}"/>
                </a:ext>
              </a:extLst>
            </p:cNvPr>
            <p:cNvSpPr/>
            <p:nvPr/>
          </p:nvSpPr>
          <p:spPr>
            <a:xfrm rot="21124411">
              <a:off x="639995" y="3275635"/>
              <a:ext cx="1700022" cy="158498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2"/>
            </a:solidFill>
            <a:ln w="5155" cap="flat">
              <a:noFill/>
              <a:prstDash val="solid"/>
              <a:miter/>
            </a:ln>
          </p:spPr>
          <p:txBody>
            <a:bodyPr rtlCol="0" anchor="ctr"/>
            <a:lstStyle/>
            <a:p>
              <a:endParaRPr lang="en-US" dirty="0"/>
            </a:p>
          </p:txBody>
        </p:sp>
        <p:pic>
          <p:nvPicPr>
            <p:cNvPr id="34" name="Picture Placeholder 24">
              <a:extLst>
                <a:ext uri="{FF2B5EF4-FFF2-40B4-BE49-F238E27FC236}">
                  <a16:creationId xmlns:a16="http://schemas.microsoft.com/office/drawing/2014/main" id="{F9C57BAE-6E08-B942-A812-E6F16D5DD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751" y="3526873"/>
              <a:ext cx="1082509" cy="1082509"/>
            </a:xfrm>
            <a:prstGeom prst="ellipse">
              <a:avLst/>
            </a:prstGeom>
            <a:solidFill>
              <a:schemeClr val="bg1">
                <a:lumMod val="95000"/>
              </a:schemeClr>
            </a:solidFill>
            <a:ln w="12700">
              <a:noFill/>
            </a:ln>
          </p:spPr>
        </p:pic>
      </p:grpSp>
      <p:grpSp>
        <p:nvGrpSpPr>
          <p:cNvPr id="39" name="Group 38">
            <a:extLst>
              <a:ext uri="{FF2B5EF4-FFF2-40B4-BE49-F238E27FC236}">
                <a16:creationId xmlns:a16="http://schemas.microsoft.com/office/drawing/2014/main" id="{6641DAC1-69F9-DD49-910B-8123F7B7FC37}"/>
              </a:ext>
            </a:extLst>
          </p:cNvPr>
          <p:cNvGrpSpPr/>
          <p:nvPr/>
        </p:nvGrpSpPr>
        <p:grpSpPr>
          <a:xfrm>
            <a:off x="1796972" y="2518653"/>
            <a:ext cx="2158972" cy="2021577"/>
            <a:chOff x="639995" y="3275635"/>
            <a:chExt cx="1700022" cy="1584984"/>
          </a:xfrm>
        </p:grpSpPr>
        <p:sp>
          <p:nvSpPr>
            <p:cNvPr id="40" name="Freeform: Shape 8">
              <a:extLst>
                <a:ext uri="{FF2B5EF4-FFF2-40B4-BE49-F238E27FC236}">
                  <a16:creationId xmlns:a16="http://schemas.microsoft.com/office/drawing/2014/main" id="{C0144EEC-A953-2149-8E0F-78A47D70D8EE}"/>
                </a:ext>
              </a:extLst>
            </p:cNvPr>
            <p:cNvSpPr/>
            <p:nvPr/>
          </p:nvSpPr>
          <p:spPr>
            <a:xfrm rot="21124411">
              <a:off x="639995" y="3275635"/>
              <a:ext cx="1700022" cy="158498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2"/>
            </a:solidFill>
            <a:ln w="5155" cap="flat">
              <a:noFill/>
              <a:prstDash val="solid"/>
              <a:miter/>
            </a:ln>
          </p:spPr>
          <p:txBody>
            <a:bodyPr rtlCol="0" anchor="ctr"/>
            <a:lstStyle/>
            <a:p>
              <a:endParaRPr lang="en-US" dirty="0"/>
            </a:p>
          </p:txBody>
        </p:sp>
        <p:pic>
          <p:nvPicPr>
            <p:cNvPr id="41" name="Picture Placeholder 24">
              <a:extLst>
                <a:ext uri="{FF2B5EF4-FFF2-40B4-BE49-F238E27FC236}">
                  <a16:creationId xmlns:a16="http://schemas.microsoft.com/office/drawing/2014/main" id="{52415282-F223-904D-8C7D-59450156D8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8751" y="3526873"/>
              <a:ext cx="1082509" cy="1082509"/>
            </a:xfrm>
            <a:prstGeom prst="ellipse">
              <a:avLst/>
            </a:prstGeom>
            <a:solidFill>
              <a:schemeClr val="bg1">
                <a:lumMod val="95000"/>
              </a:schemeClr>
            </a:solidFill>
            <a:ln w="12700">
              <a:noFill/>
            </a:ln>
          </p:spPr>
        </p:pic>
      </p:grpSp>
      <p:grpSp>
        <p:nvGrpSpPr>
          <p:cNvPr id="42" name="Group 41">
            <a:extLst>
              <a:ext uri="{FF2B5EF4-FFF2-40B4-BE49-F238E27FC236}">
                <a16:creationId xmlns:a16="http://schemas.microsoft.com/office/drawing/2014/main" id="{CEFF205A-EEA1-DE44-9923-51ECF2B9C63F}"/>
              </a:ext>
            </a:extLst>
          </p:cNvPr>
          <p:cNvGrpSpPr/>
          <p:nvPr/>
        </p:nvGrpSpPr>
        <p:grpSpPr>
          <a:xfrm>
            <a:off x="2143702" y="4938501"/>
            <a:ext cx="1418983" cy="1326513"/>
            <a:chOff x="639995" y="3275635"/>
            <a:chExt cx="1700022" cy="1584984"/>
          </a:xfrm>
        </p:grpSpPr>
        <p:sp>
          <p:nvSpPr>
            <p:cNvPr id="43" name="Freeform: Shape 8">
              <a:extLst>
                <a:ext uri="{FF2B5EF4-FFF2-40B4-BE49-F238E27FC236}">
                  <a16:creationId xmlns:a16="http://schemas.microsoft.com/office/drawing/2014/main" id="{02CB867A-534C-2740-901C-A6FA18A60784}"/>
                </a:ext>
              </a:extLst>
            </p:cNvPr>
            <p:cNvSpPr/>
            <p:nvPr/>
          </p:nvSpPr>
          <p:spPr>
            <a:xfrm rot="21124411">
              <a:off x="639995" y="3275635"/>
              <a:ext cx="1700022" cy="158498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2"/>
            </a:solidFill>
            <a:ln w="5155" cap="flat">
              <a:noFill/>
              <a:prstDash val="solid"/>
              <a:miter/>
            </a:ln>
          </p:spPr>
          <p:txBody>
            <a:bodyPr rtlCol="0" anchor="ctr"/>
            <a:lstStyle/>
            <a:p>
              <a:endParaRPr lang="en-US" dirty="0"/>
            </a:p>
          </p:txBody>
        </p:sp>
        <p:pic>
          <p:nvPicPr>
            <p:cNvPr id="44" name="Picture Placeholder 24">
              <a:extLst>
                <a:ext uri="{FF2B5EF4-FFF2-40B4-BE49-F238E27FC236}">
                  <a16:creationId xmlns:a16="http://schemas.microsoft.com/office/drawing/2014/main" id="{969977A3-F7EB-E544-8489-2235E3250A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751" y="3528321"/>
              <a:ext cx="1082509" cy="1079611"/>
            </a:xfrm>
            <a:prstGeom prst="ellipse">
              <a:avLst/>
            </a:prstGeom>
            <a:solidFill>
              <a:schemeClr val="bg1">
                <a:lumMod val="95000"/>
              </a:schemeClr>
            </a:solidFill>
            <a:ln w="12700">
              <a:noFill/>
            </a:ln>
          </p:spPr>
        </p:pic>
      </p:grpSp>
    </p:spTree>
    <p:extLst>
      <p:ext uri="{BB962C8B-B14F-4D97-AF65-F5344CB8AC3E}">
        <p14:creationId xmlns:p14="http://schemas.microsoft.com/office/powerpoint/2010/main" val="922928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448B723-0A5B-4BBB-82D0-28370F70CF0D}"/>
              </a:ext>
            </a:extLst>
          </p:cNvPr>
          <p:cNvSpPr txBox="1"/>
          <p:nvPr/>
        </p:nvSpPr>
        <p:spPr>
          <a:xfrm>
            <a:off x="7987597" y="5561667"/>
            <a:ext cx="3646575" cy="769441"/>
          </a:xfrm>
          <a:prstGeom prst="rect">
            <a:avLst/>
          </a:prstGeom>
          <a:noFill/>
        </p:spPr>
        <p:txBody>
          <a:bodyPr wrap="square" rtlCol="0" anchor="ctr">
            <a:spAutoFit/>
          </a:bodyPr>
          <a:lstStyle/>
          <a:p>
            <a:pPr algn="r"/>
            <a:r>
              <a:rPr lang="en-US" altLang="ko-KR" sz="4400" b="1" dirty="0">
                <a:latin typeface="+mj-lt"/>
                <a:cs typeface="Arial" pitchFamily="34" charset="0"/>
              </a:rPr>
              <a:t>PROTOTYPE</a:t>
            </a:r>
          </a:p>
        </p:txBody>
      </p:sp>
      <p:sp>
        <p:nvSpPr>
          <p:cNvPr id="22" name="TextBox 21">
            <a:extLst>
              <a:ext uri="{FF2B5EF4-FFF2-40B4-BE49-F238E27FC236}">
                <a16:creationId xmlns:a16="http://schemas.microsoft.com/office/drawing/2014/main" id="{C1C430F5-4B12-4DC5-84CC-C53C35053CB2}"/>
              </a:ext>
            </a:extLst>
          </p:cNvPr>
          <p:cNvSpPr txBox="1"/>
          <p:nvPr/>
        </p:nvSpPr>
        <p:spPr>
          <a:xfrm>
            <a:off x="8208846" y="6080252"/>
            <a:ext cx="3425326" cy="584775"/>
          </a:xfrm>
          <a:prstGeom prst="rect">
            <a:avLst/>
          </a:prstGeom>
          <a:noFill/>
        </p:spPr>
        <p:txBody>
          <a:bodyPr wrap="square" rtlCol="0" anchor="ctr">
            <a:spAutoFit/>
          </a:bodyPr>
          <a:lstStyle/>
          <a:p>
            <a:pPr algn="r"/>
            <a:r>
              <a:rPr lang="vi-VN" altLang="ko-KR" sz="3200" b="1" dirty="0">
                <a:solidFill>
                  <a:schemeClr val="accent3"/>
                </a:solidFill>
                <a:cs typeface="Arial" pitchFamily="34" charset="0"/>
              </a:rPr>
              <a:t>TOOLS</a:t>
            </a:r>
            <a:endParaRPr lang="ko-KR" altLang="en-US" sz="3200" b="1" dirty="0">
              <a:solidFill>
                <a:schemeClr val="accent3"/>
              </a:solidFill>
              <a:cs typeface="Arial" pitchFamily="34" charset="0"/>
            </a:endParaRPr>
          </a:p>
        </p:txBody>
      </p:sp>
      <p:sp>
        <p:nvSpPr>
          <p:cNvPr id="49" name="Freeform: Shape 48">
            <a:extLst>
              <a:ext uri="{FF2B5EF4-FFF2-40B4-BE49-F238E27FC236}">
                <a16:creationId xmlns:a16="http://schemas.microsoft.com/office/drawing/2014/main" id="{D762D0F5-5293-4593-8456-38936B836C51}"/>
              </a:ext>
            </a:extLst>
          </p:cNvPr>
          <p:cNvSpPr/>
          <p:nvPr/>
        </p:nvSpPr>
        <p:spPr>
          <a:xfrm>
            <a:off x="600998" y="1"/>
            <a:ext cx="2825141" cy="1749466"/>
          </a:xfrm>
          <a:custGeom>
            <a:avLst/>
            <a:gdLst>
              <a:gd name="connsiteX0" fmla="*/ 336896 w 2825141"/>
              <a:gd name="connsiteY0" fmla="*/ 0 h 1749466"/>
              <a:gd name="connsiteX1" fmla="*/ 2488245 w 2825141"/>
              <a:gd name="connsiteY1" fmla="*/ 0 h 1749466"/>
              <a:gd name="connsiteX2" fmla="*/ 2825141 w 2825141"/>
              <a:gd name="connsiteY2" fmla="*/ 336896 h 1749466"/>
              <a:gd name="connsiteX3" fmla="*/ 1412571 w 2825141"/>
              <a:gd name="connsiteY3" fmla="*/ 1749466 h 1749466"/>
              <a:gd name="connsiteX4" fmla="*/ 0 w 2825141"/>
              <a:gd name="connsiteY4" fmla="*/ 336896 h 174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141" h="1749466">
                <a:moveTo>
                  <a:pt x="336896" y="0"/>
                </a:moveTo>
                <a:lnTo>
                  <a:pt x="2488245" y="0"/>
                </a:lnTo>
                <a:lnTo>
                  <a:pt x="2825141" y="336896"/>
                </a:lnTo>
                <a:lnTo>
                  <a:pt x="1412571" y="1749466"/>
                </a:lnTo>
                <a:lnTo>
                  <a:pt x="0" y="33689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9D2A31F3-E77F-C342-A13E-336ABC9010F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a:xfrm>
            <a:off x="2108200" y="447675"/>
            <a:ext cx="2825750" cy="2825750"/>
          </a:xfrm>
        </p:spPr>
      </p:pic>
      <p:sp>
        <p:nvSpPr>
          <p:cNvPr id="8" name="Rectangle 7">
            <a:extLst>
              <a:ext uri="{FF2B5EF4-FFF2-40B4-BE49-F238E27FC236}">
                <a16:creationId xmlns:a16="http://schemas.microsoft.com/office/drawing/2014/main" id="{9C1FFAAE-CEAE-3541-A54B-BF4709125CA5}"/>
              </a:ext>
            </a:extLst>
          </p:cNvPr>
          <p:cNvSpPr/>
          <p:nvPr/>
        </p:nvSpPr>
        <p:spPr>
          <a:xfrm>
            <a:off x="6981568" y="447675"/>
            <a:ext cx="4609434" cy="4524315"/>
          </a:xfrm>
          <a:prstGeom prst="rect">
            <a:avLst/>
          </a:prstGeom>
          <a:solidFill>
            <a:srgbClr val="FF3465">
              <a:alpha val="31000"/>
            </a:srgbClr>
          </a:solidFill>
        </p:spPr>
        <p:txBody>
          <a:bodyPr wrap="square">
            <a:spAutoFit/>
          </a:bodyPr>
          <a:lstStyle/>
          <a:p>
            <a:r>
              <a:rPr lang="en-US" sz="2800" b="1" u="sng" dirty="0" err="1">
                <a:solidFill>
                  <a:srgbClr val="FF3465"/>
                </a:solidFill>
              </a:rPr>
              <a:t>InVision</a:t>
            </a:r>
            <a:endParaRPr lang="en-US" sz="2800" dirty="0">
              <a:solidFill>
                <a:srgbClr val="FF3465"/>
              </a:solidFill>
            </a:endParaRPr>
          </a:p>
          <a:p>
            <a:r>
              <a:rPr lang="en-US" sz="2000" dirty="0">
                <a:solidFill>
                  <a:srgbClr val="FF3465"/>
                </a:solidFill>
              </a:rPr>
              <a:t>Cost:</a:t>
            </a:r>
          </a:p>
          <a:p>
            <a:r>
              <a:rPr lang="en-US" sz="2000" dirty="0"/>
              <a:t>- Single project — Free</a:t>
            </a:r>
          </a:p>
          <a:p>
            <a:r>
              <a:rPr lang="en-US" sz="2000" dirty="0"/>
              <a:t>- 3 projects (starter) — $15/month</a:t>
            </a:r>
          </a:p>
          <a:p>
            <a:r>
              <a:rPr lang="en-US" sz="2000" dirty="0"/>
              <a:t>- Unlimited Projects (Professional) — - - - $25/month</a:t>
            </a:r>
          </a:p>
          <a:p>
            <a:endParaRPr lang="en-US" sz="2000" dirty="0">
              <a:solidFill>
                <a:schemeClr val="bg1"/>
              </a:solidFill>
            </a:endParaRPr>
          </a:p>
          <a:p>
            <a:r>
              <a:rPr lang="en-US" sz="2000" dirty="0">
                <a:solidFill>
                  <a:srgbClr val="FF3465"/>
                </a:solidFill>
              </a:rPr>
              <a:t>Runs on:</a:t>
            </a:r>
          </a:p>
          <a:p>
            <a:r>
              <a:rPr lang="en-US" sz="2000" dirty="0"/>
              <a:t>- Web</a:t>
            </a:r>
          </a:p>
          <a:p>
            <a:endParaRPr lang="en-US" sz="2000" dirty="0">
              <a:solidFill>
                <a:schemeClr val="bg1"/>
              </a:solidFill>
            </a:endParaRPr>
          </a:p>
          <a:p>
            <a:r>
              <a:rPr lang="en-US" sz="2000" dirty="0">
                <a:solidFill>
                  <a:srgbClr val="FF3465"/>
                </a:solidFill>
              </a:rPr>
              <a:t>Prototypes for:</a:t>
            </a:r>
          </a:p>
          <a:p>
            <a:r>
              <a:rPr lang="en-US" sz="2000" dirty="0"/>
              <a:t>- Android</a:t>
            </a:r>
          </a:p>
          <a:p>
            <a:r>
              <a:rPr lang="en-US" sz="2000" dirty="0"/>
              <a:t>- iOS</a:t>
            </a:r>
          </a:p>
          <a:p>
            <a:r>
              <a:rPr lang="en-US" sz="2000" dirty="0"/>
              <a:t>- Web</a:t>
            </a:r>
          </a:p>
        </p:txBody>
      </p:sp>
    </p:spTree>
    <p:extLst>
      <p:ext uri="{BB962C8B-B14F-4D97-AF65-F5344CB8AC3E}">
        <p14:creationId xmlns:p14="http://schemas.microsoft.com/office/powerpoint/2010/main" val="1132032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448B723-0A5B-4BBB-82D0-28370F70CF0D}"/>
              </a:ext>
            </a:extLst>
          </p:cNvPr>
          <p:cNvSpPr txBox="1"/>
          <p:nvPr/>
        </p:nvSpPr>
        <p:spPr>
          <a:xfrm>
            <a:off x="7987597" y="5561667"/>
            <a:ext cx="3646575" cy="769441"/>
          </a:xfrm>
          <a:prstGeom prst="rect">
            <a:avLst/>
          </a:prstGeom>
          <a:noFill/>
        </p:spPr>
        <p:txBody>
          <a:bodyPr wrap="square" rtlCol="0" anchor="ctr">
            <a:spAutoFit/>
          </a:bodyPr>
          <a:lstStyle/>
          <a:p>
            <a:pPr algn="r"/>
            <a:r>
              <a:rPr lang="en-US" altLang="ko-KR" sz="4400" b="1" dirty="0">
                <a:latin typeface="+mj-lt"/>
                <a:cs typeface="Arial" pitchFamily="34" charset="0"/>
              </a:rPr>
              <a:t>PROTOTYPE</a:t>
            </a:r>
          </a:p>
        </p:txBody>
      </p:sp>
      <p:sp>
        <p:nvSpPr>
          <p:cNvPr id="22" name="TextBox 21">
            <a:extLst>
              <a:ext uri="{FF2B5EF4-FFF2-40B4-BE49-F238E27FC236}">
                <a16:creationId xmlns:a16="http://schemas.microsoft.com/office/drawing/2014/main" id="{C1C430F5-4B12-4DC5-84CC-C53C35053CB2}"/>
              </a:ext>
            </a:extLst>
          </p:cNvPr>
          <p:cNvSpPr txBox="1"/>
          <p:nvPr/>
        </p:nvSpPr>
        <p:spPr>
          <a:xfrm>
            <a:off x="8208846" y="6080252"/>
            <a:ext cx="3425326" cy="584775"/>
          </a:xfrm>
          <a:prstGeom prst="rect">
            <a:avLst/>
          </a:prstGeom>
          <a:noFill/>
        </p:spPr>
        <p:txBody>
          <a:bodyPr wrap="square" rtlCol="0" anchor="ctr">
            <a:spAutoFit/>
          </a:bodyPr>
          <a:lstStyle/>
          <a:p>
            <a:pPr algn="r"/>
            <a:r>
              <a:rPr lang="vi-VN" altLang="ko-KR" sz="3200" b="1" dirty="0">
                <a:solidFill>
                  <a:schemeClr val="accent3"/>
                </a:solidFill>
                <a:cs typeface="Arial" pitchFamily="34" charset="0"/>
              </a:rPr>
              <a:t>TOOLS</a:t>
            </a:r>
            <a:endParaRPr lang="ko-KR" altLang="en-US" sz="3200" b="1" dirty="0">
              <a:solidFill>
                <a:schemeClr val="accent3"/>
              </a:solidFill>
              <a:cs typeface="Arial" pitchFamily="34" charset="0"/>
            </a:endParaRPr>
          </a:p>
        </p:txBody>
      </p:sp>
      <p:sp>
        <p:nvSpPr>
          <p:cNvPr id="49" name="Freeform: Shape 48">
            <a:extLst>
              <a:ext uri="{FF2B5EF4-FFF2-40B4-BE49-F238E27FC236}">
                <a16:creationId xmlns:a16="http://schemas.microsoft.com/office/drawing/2014/main" id="{D762D0F5-5293-4593-8456-38936B836C51}"/>
              </a:ext>
            </a:extLst>
          </p:cNvPr>
          <p:cNvSpPr/>
          <p:nvPr/>
        </p:nvSpPr>
        <p:spPr>
          <a:xfrm>
            <a:off x="600998" y="1"/>
            <a:ext cx="2825141" cy="1749466"/>
          </a:xfrm>
          <a:custGeom>
            <a:avLst/>
            <a:gdLst>
              <a:gd name="connsiteX0" fmla="*/ 336896 w 2825141"/>
              <a:gd name="connsiteY0" fmla="*/ 0 h 1749466"/>
              <a:gd name="connsiteX1" fmla="*/ 2488245 w 2825141"/>
              <a:gd name="connsiteY1" fmla="*/ 0 h 1749466"/>
              <a:gd name="connsiteX2" fmla="*/ 2825141 w 2825141"/>
              <a:gd name="connsiteY2" fmla="*/ 336896 h 1749466"/>
              <a:gd name="connsiteX3" fmla="*/ 1412571 w 2825141"/>
              <a:gd name="connsiteY3" fmla="*/ 1749466 h 1749466"/>
              <a:gd name="connsiteX4" fmla="*/ 0 w 2825141"/>
              <a:gd name="connsiteY4" fmla="*/ 336896 h 174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141" h="1749466">
                <a:moveTo>
                  <a:pt x="336896" y="0"/>
                </a:moveTo>
                <a:lnTo>
                  <a:pt x="2488245" y="0"/>
                </a:lnTo>
                <a:lnTo>
                  <a:pt x="2825141" y="336896"/>
                </a:lnTo>
                <a:lnTo>
                  <a:pt x="1412571" y="1749466"/>
                </a:lnTo>
                <a:lnTo>
                  <a:pt x="0" y="33689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9D2A31F3-E77F-C342-A13E-336ABC9010F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a:xfrm>
            <a:off x="2108200" y="447675"/>
            <a:ext cx="2825750" cy="2825750"/>
          </a:xfrm>
        </p:spPr>
      </p:pic>
      <p:pic>
        <p:nvPicPr>
          <p:cNvPr id="7" name="Picture Placeholder 3">
            <a:extLst>
              <a:ext uri="{FF2B5EF4-FFF2-40B4-BE49-F238E27FC236}">
                <a16:creationId xmlns:a16="http://schemas.microsoft.com/office/drawing/2014/main" id="{A5E69588-A9B4-FF4D-BF3A-1FB5699F3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9" y="2051110"/>
            <a:ext cx="2825750" cy="2755779"/>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pic>
      <p:sp>
        <p:nvSpPr>
          <p:cNvPr id="9" name="Rectangle 8">
            <a:extLst>
              <a:ext uri="{FF2B5EF4-FFF2-40B4-BE49-F238E27FC236}">
                <a16:creationId xmlns:a16="http://schemas.microsoft.com/office/drawing/2014/main" id="{B70A2897-5E88-0845-A61F-B627954207F2}"/>
              </a:ext>
            </a:extLst>
          </p:cNvPr>
          <p:cNvSpPr/>
          <p:nvPr/>
        </p:nvSpPr>
        <p:spPr>
          <a:xfrm>
            <a:off x="6981568" y="447675"/>
            <a:ext cx="4609434" cy="3785652"/>
          </a:xfrm>
          <a:prstGeom prst="rect">
            <a:avLst/>
          </a:prstGeom>
          <a:solidFill>
            <a:srgbClr val="FF3AD4">
              <a:alpha val="27000"/>
            </a:srgbClr>
          </a:solidFill>
        </p:spPr>
        <p:txBody>
          <a:bodyPr wrap="square">
            <a:spAutoFit/>
          </a:bodyPr>
          <a:lstStyle/>
          <a:p>
            <a:r>
              <a:rPr lang="en-US" sz="2800" b="1" u="sng" dirty="0">
                <a:solidFill>
                  <a:srgbClr val="FF2BC3"/>
                </a:solidFill>
              </a:rPr>
              <a:t>Adobe Experience Design</a:t>
            </a:r>
            <a:endParaRPr lang="en-US" sz="2000" dirty="0">
              <a:solidFill>
                <a:srgbClr val="FF2BC3"/>
              </a:solidFill>
            </a:endParaRPr>
          </a:p>
          <a:p>
            <a:r>
              <a:rPr lang="en-US" sz="2000" dirty="0">
                <a:solidFill>
                  <a:srgbClr val="FF2BC3"/>
                </a:solidFill>
              </a:rPr>
              <a:t>Cost:</a:t>
            </a:r>
          </a:p>
          <a:p>
            <a:r>
              <a:rPr lang="en-US" sz="2000" dirty="0"/>
              <a:t>- Free</a:t>
            </a:r>
          </a:p>
          <a:p>
            <a:endParaRPr lang="en-US" sz="2000" dirty="0"/>
          </a:p>
          <a:p>
            <a:r>
              <a:rPr lang="en-US" sz="2000" dirty="0">
                <a:solidFill>
                  <a:srgbClr val="E531DC"/>
                </a:solidFill>
              </a:rPr>
              <a:t>Runs on:</a:t>
            </a:r>
          </a:p>
          <a:p>
            <a:r>
              <a:rPr lang="en-US" dirty="0"/>
              <a:t>- OS X</a:t>
            </a:r>
          </a:p>
          <a:p>
            <a:r>
              <a:rPr lang="en-US" dirty="0"/>
              <a:t>- Windows</a:t>
            </a:r>
          </a:p>
          <a:p>
            <a:r>
              <a:rPr lang="en-US" dirty="0"/>
              <a:t>- Android</a:t>
            </a:r>
          </a:p>
          <a:p>
            <a:r>
              <a:rPr lang="en-US" dirty="0"/>
              <a:t>- iOS</a:t>
            </a:r>
          </a:p>
          <a:p>
            <a:endParaRPr lang="en-US" sz="2000" dirty="0">
              <a:solidFill>
                <a:srgbClr val="FF3AD4"/>
              </a:solidFill>
            </a:endParaRPr>
          </a:p>
          <a:p>
            <a:r>
              <a:rPr lang="en-US" sz="2000" dirty="0">
                <a:solidFill>
                  <a:srgbClr val="E531DC"/>
                </a:solidFill>
              </a:rPr>
              <a:t>Prototypes for:</a:t>
            </a:r>
          </a:p>
          <a:p>
            <a:r>
              <a:rPr lang="en-US" sz="2000" dirty="0"/>
              <a:t>- ALL</a:t>
            </a:r>
          </a:p>
        </p:txBody>
      </p:sp>
    </p:spTree>
    <p:extLst>
      <p:ext uri="{BB962C8B-B14F-4D97-AF65-F5344CB8AC3E}">
        <p14:creationId xmlns:p14="http://schemas.microsoft.com/office/powerpoint/2010/main" val="2281174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448B723-0A5B-4BBB-82D0-28370F70CF0D}"/>
              </a:ext>
            </a:extLst>
          </p:cNvPr>
          <p:cNvSpPr txBox="1"/>
          <p:nvPr/>
        </p:nvSpPr>
        <p:spPr>
          <a:xfrm>
            <a:off x="7987597" y="5561667"/>
            <a:ext cx="3646575" cy="769441"/>
          </a:xfrm>
          <a:prstGeom prst="rect">
            <a:avLst/>
          </a:prstGeom>
          <a:noFill/>
        </p:spPr>
        <p:txBody>
          <a:bodyPr wrap="square" rtlCol="0" anchor="ctr">
            <a:spAutoFit/>
          </a:bodyPr>
          <a:lstStyle/>
          <a:p>
            <a:pPr algn="r"/>
            <a:r>
              <a:rPr lang="en-US" altLang="ko-KR" sz="4400" b="1" dirty="0">
                <a:latin typeface="+mj-lt"/>
                <a:cs typeface="Arial" pitchFamily="34" charset="0"/>
              </a:rPr>
              <a:t>PROTOTYPE</a:t>
            </a:r>
          </a:p>
        </p:txBody>
      </p:sp>
      <p:sp>
        <p:nvSpPr>
          <p:cNvPr id="22" name="TextBox 21">
            <a:extLst>
              <a:ext uri="{FF2B5EF4-FFF2-40B4-BE49-F238E27FC236}">
                <a16:creationId xmlns:a16="http://schemas.microsoft.com/office/drawing/2014/main" id="{C1C430F5-4B12-4DC5-84CC-C53C35053CB2}"/>
              </a:ext>
            </a:extLst>
          </p:cNvPr>
          <p:cNvSpPr txBox="1"/>
          <p:nvPr/>
        </p:nvSpPr>
        <p:spPr>
          <a:xfrm>
            <a:off x="8208846" y="6080252"/>
            <a:ext cx="3425326" cy="584775"/>
          </a:xfrm>
          <a:prstGeom prst="rect">
            <a:avLst/>
          </a:prstGeom>
          <a:noFill/>
        </p:spPr>
        <p:txBody>
          <a:bodyPr wrap="square" rtlCol="0" anchor="ctr">
            <a:spAutoFit/>
          </a:bodyPr>
          <a:lstStyle/>
          <a:p>
            <a:pPr algn="r"/>
            <a:r>
              <a:rPr lang="vi-VN" altLang="ko-KR" sz="3200" b="1" dirty="0">
                <a:solidFill>
                  <a:schemeClr val="accent3"/>
                </a:solidFill>
                <a:cs typeface="Arial" pitchFamily="34" charset="0"/>
              </a:rPr>
              <a:t>TOOLS</a:t>
            </a:r>
            <a:endParaRPr lang="ko-KR" altLang="en-US" sz="3200" b="1" dirty="0">
              <a:solidFill>
                <a:schemeClr val="accent3"/>
              </a:solidFill>
              <a:cs typeface="Arial" pitchFamily="34" charset="0"/>
            </a:endParaRPr>
          </a:p>
        </p:txBody>
      </p:sp>
      <p:sp>
        <p:nvSpPr>
          <p:cNvPr id="49" name="Freeform: Shape 48">
            <a:extLst>
              <a:ext uri="{FF2B5EF4-FFF2-40B4-BE49-F238E27FC236}">
                <a16:creationId xmlns:a16="http://schemas.microsoft.com/office/drawing/2014/main" id="{D762D0F5-5293-4593-8456-38936B836C51}"/>
              </a:ext>
            </a:extLst>
          </p:cNvPr>
          <p:cNvSpPr/>
          <p:nvPr/>
        </p:nvSpPr>
        <p:spPr>
          <a:xfrm>
            <a:off x="600998" y="1"/>
            <a:ext cx="2825141" cy="1749466"/>
          </a:xfrm>
          <a:custGeom>
            <a:avLst/>
            <a:gdLst>
              <a:gd name="connsiteX0" fmla="*/ 336896 w 2825141"/>
              <a:gd name="connsiteY0" fmla="*/ 0 h 1749466"/>
              <a:gd name="connsiteX1" fmla="*/ 2488245 w 2825141"/>
              <a:gd name="connsiteY1" fmla="*/ 0 h 1749466"/>
              <a:gd name="connsiteX2" fmla="*/ 2825141 w 2825141"/>
              <a:gd name="connsiteY2" fmla="*/ 336896 h 1749466"/>
              <a:gd name="connsiteX3" fmla="*/ 1412571 w 2825141"/>
              <a:gd name="connsiteY3" fmla="*/ 1749466 h 1749466"/>
              <a:gd name="connsiteX4" fmla="*/ 0 w 2825141"/>
              <a:gd name="connsiteY4" fmla="*/ 336896 h 174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141" h="1749466">
                <a:moveTo>
                  <a:pt x="336896" y="0"/>
                </a:moveTo>
                <a:lnTo>
                  <a:pt x="2488245" y="0"/>
                </a:lnTo>
                <a:lnTo>
                  <a:pt x="2825141" y="336896"/>
                </a:lnTo>
                <a:lnTo>
                  <a:pt x="1412571" y="1749466"/>
                </a:lnTo>
                <a:lnTo>
                  <a:pt x="0" y="33689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9D2A31F3-E77F-C342-A13E-336ABC9010F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a:xfrm>
            <a:off x="2108200" y="447675"/>
            <a:ext cx="2825750" cy="2825750"/>
          </a:xfrm>
        </p:spPr>
      </p:pic>
      <p:pic>
        <p:nvPicPr>
          <p:cNvPr id="7" name="Picture Placeholder 3">
            <a:extLst>
              <a:ext uri="{FF2B5EF4-FFF2-40B4-BE49-F238E27FC236}">
                <a16:creationId xmlns:a16="http://schemas.microsoft.com/office/drawing/2014/main" id="{A5E69588-A9B4-FF4D-BF3A-1FB5699F3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9" y="2051110"/>
            <a:ext cx="2825750" cy="2755779"/>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pic>
      <p:sp>
        <p:nvSpPr>
          <p:cNvPr id="9" name="Rectangle 8">
            <a:extLst>
              <a:ext uri="{FF2B5EF4-FFF2-40B4-BE49-F238E27FC236}">
                <a16:creationId xmlns:a16="http://schemas.microsoft.com/office/drawing/2014/main" id="{B70A2897-5E88-0845-A61F-B627954207F2}"/>
              </a:ext>
            </a:extLst>
          </p:cNvPr>
          <p:cNvSpPr/>
          <p:nvPr/>
        </p:nvSpPr>
        <p:spPr>
          <a:xfrm>
            <a:off x="6981568" y="447675"/>
            <a:ext cx="4609434" cy="3570208"/>
          </a:xfrm>
          <a:prstGeom prst="rect">
            <a:avLst/>
          </a:prstGeom>
          <a:solidFill>
            <a:srgbClr val="4354FF">
              <a:alpha val="27000"/>
            </a:srgbClr>
          </a:solidFill>
        </p:spPr>
        <p:txBody>
          <a:bodyPr wrap="square">
            <a:spAutoFit/>
          </a:bodyPr>
          <a:lstStyle/>
          <a:p>
            <a:r>
              <a:rPr lang="en-US" sz="2800" b="1" u="sng" dirty="0" err="1">
                <a:solidFill>
                  <a:srgbClr val="4354FF"/>
                </a:solidFill>
              </a:rPr>
              <a:t>Webflow</a:t>
            </a:r>
            <a:endParaRPr lang="en-US" sz="2800" b="1" u="sng" dirty="0">
              <a:solidFill>
                <a:srgbClr val="4354FF"/>
              </a:solidFill>
            </a:endParaRPr>
          </a:p>
          <a:p>
            <a:r>
              <a:rPr lang="en-US" sz="2000" dirty="0">
                <a:solidFill>
                  <a:srgbClr val="4354FF"/>
                </a:solidFill>
              </a:rPr>
              <a:t>Cost:</a:t>
            </a:r>
          </a:p>
          <a:p>
            <a:r>
              <a:rPr lang="en-US" sz="2000" dirty="0"/>
              <a:t>- 2 </a:t>
            </a:r>
            <a:r>
              <a:rPr lang="en-US" sz="2000" dirty="0" err="1"/>
              <a:t>Unhosted</a:t>
            </a:r>
            <a:r>
              <a:rPr lang="en-US" sz="2000" dirty="0"/>
              <a:t> projects — Free</a:t>
            </a:r>
          </a:p>
          <a:p>
            <a:r>
              <a:rPr lang="en-US" sz="2000" dirty="0"/>
              <a:t>- Personal — $16/month</a:t>
            </a:r>
          </a:p>
          <a:p>
            <a:r>
              <a:rPr lang="en-US" sz="2000" dirty="0"/>
              <a:t>- Pro — $35/month</a:t>
            </a:r>
          </a:p>
          <a:p>
            <a:endParaRPr lang="en-US" sz="2000" dirty="0"/>
          </a:p>
          <a:p>
            <a:r>
              <a:rPr lang="en-US" sz="2000" dirty="0">
                <a:solidFill>
                  <a:srgbClr val="4354FF"/>
                </a:solidFill>
              </a:rPr>
              <a:t>Runs on:</a:t>
            </a:r>
          </a:p>
          <a:p>
            <a:r>
              <a:rPr lang="en-US" dirty="0"/>
              <a:t>- Web</a:t>
            </a:r>
          </a:p>
          <a:p>
            <a:endParaRPr lang="en-US" sz="2000" dirty="0">
              <a:solidFill>
                <a:srgbClr val="FF3AD4"/>
              </a:solidFill>
            </a:endParaRPr>
          </a:p>
          <a:p>
            <a:r>
              <a:rPr lang="en-US" sz="2000" dirty="0">
                <a:solidFill>
                  <a:srgbClr val="4354FF"/>
                </a:solidFill>
              </a:rPr>
              <a:t>Prototypes for:</a:t>
            </a:r>
          </a:p>
          <a:p>
            <a:r>
              <a:rPr lang="en-US" sz="2000" dirty="0"/>
              <a:t>- ALL</a:t>
            </a:r>
          </a:p>
        </p:txBody>
      </p:sp>
      <p:pic>
        <p:nvPicPr>
          <p:cNvPr id="8" name="Picture Placeholder 3">
            <a:extLst>
              <a:ext uri="{FF2B5EF4-FFF2-40B4-BE49-F238E27FC236}">
                <a16:creationId xmlns:a16="http://schemas.microsoft.com/office/drawing/2014/main" id="{19C68C3C-7D17-9A46-BA11-8F4176AFE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85" y="3575068"/>
            <a:ext cx="2755779" cy="2755779"/>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pic>
    </p:spTree>
    <p:extLst>
      <p:ext uri="{BB962C8B-B14F-4D97-AF65-F5344CB8AC3E}">
        <p14:creationId xmlns:p14="http://schemas.microsoft.com/office/powerpoint/2010/main" val="3404572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448B723-0A5B-4BBB-82D0-28370F70CF0D}"/>
              </a:ext>
            </a:extLst>
          </p:cNvPr>
          <p:cNvSpPr txBox="1"/>
          <p:nvPr/>
        </p:nvSpPr>
        <p:spPr>
          <a:xfrm>
            <a:off x="7987597" y="5561667"/>
            <a:ext cx="3646575" cy="769441"/>
          </a:xfrm>
          <a:prstGeom prst="rect">
            <a:avLst/>
          </a:prstGeom>
          <a:noFill/>
        </p:spPr>
        <p:txBody>
          <a:bodyPr wrap="square" rtlCol="0" anchor="ctr">
            <a:spAutoFit/>
          </a:bodyPr>
          <a:lstStyle/>
          <a:p>
            <a:pPr algn="r"/>
            <a:r>
              <a:rPr lang="en-US" altLang="ko-KR" sz="4400" b="1" dirty="0">
                <a:latin typeface="+mj-lt"/>
                <a:cs typeface="Arial" pitchFamily="34" charset="0"/>
              </a:rPr>
              <a:t>PROTOTYPE</a:t>
            </a:r>
          </a:p>
        </p:txBody>
      </p:sp>
      <p:sp>
        <p:nvSpPr>
          <p:cNvPr id="22" name="TextBox 21">
            <a:extLst>
              <a:ext uri="{FF2B5EF4-FFF2-40B4-BE49-F238E27FC236}">
                <a16:creationId xmlns:a16="http://schemas.microsoft.com/office/drawing/2014/main" id="{C1C430F5-4B12-4DC5-84CC-C53C35053CB2}"/>
              </a:ext>
            </a:extLst>
          </p:cNvPr>
          <p:cNvSpPr txBox="1"/>
          <p:nvPr/>
        </p:nvSpPr>
        <p:spPr>
          <a:xfrm>
            <a:off x="8208846" y="6080252"/>
            <a:ext cx="3425326" cy="584775"/>
          </a:xfrm>
          <a:prstGeom prst="rect">
            <a:avLst/>
          </a:prstGeom>
          <a:noFill/>
        </p:spPr>
        <p:txBody>
          <a:bodyPr wrap="square" rtlCol="0" anchor="ctr">
            <a:spAutoFit/>
          </a:bodyPr>
          <a:lstStyle/>
          <a:p>
            <a:pPr algn="r"/>
            <a:r>
              <a:rPr lang="vi-VN" altLang="ko-KR" sz="3200" b="1" dirty="0">
                <a:solidFill>
                  <a:schemeClr val="accent3"/>
                </a:solidFill>
                <a:cs typeface="Arial" pitchFamily="34" charset="0"/>
              </a:rPr>
              <a:t>TOOLS</a:t>
            </a:r>
            <a:endParaRPr lang="ko-KR" altLang="en-US" sz="3200" b="1" dirty="0">
              <a:solidFill>
                <a:schemeClr val="accent3"/>
              </a:solidFill>
              <a:cs typeface="Arial" pitchFamily="34" charset="0"/>
            </a:endParaRPr>
          </a:p>
        </p:txBody>
      </p:sp>
      <p:sp>
        <p:nvSpPr>
          <p:cNvPr id="49" name="Freeform: Shape 48">
            <a:extLst>
              <a:ext uri="{FF2B5EF4-FFF2-40B4-BE49-F238E27FC236}">
                <a16:creationId xmlns:a16="http://schemas.microsoft.com/office/drawing/2014/main" id="{D762D0F5-5293-4593-8456-38936B836C51}"/>
              </a:ext>
            </a:extLst>
          </p:cNvPr>
          <p:cNvSpPr/>
          <p:nvPr/>
        </p:nvSpPr>
        <p:spPr>
          <a:xfrm>
            <a:off x="600998" y="1"/>
            <a:ext cx="2825141" cy="1749466"/>
          </a:xfrm>
          <a:custGeom>
            <a:avLst/>
            <a:gdLst>
              <a:gd name="connsiteX0" fmla="*/ 336896 w 2825141"/>
              <a:gd name="connsiteY0" fmla="*/ 0 h 1749466"/>
              <a:gd name="connsiteX1" fmla="*/ 2488245 w 2825141"/>
              <a:gd name="connsiteY1" fmla="*/ 0 h 1749466"/>
              <a:gd name="connsiteX2" fmla="*/ 2825141 w 2825141"/>
              <a:gd name="connsiteY2" fmla="*/ 336896 h 1749466"/>
              <a:gd name="connsiteX3" fmla="*/ 1412571 w 2825141"/>
              <a:gd name="connsiteY3" fmla="*/ 1749466 h 1749466"/>
              <a:gd name="connsiteX4" fmla="*/ 0 w 2825141"/>
              <a:gd name="connsiteY4" fmla="*/ 336896 h 1749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141" h="1749466">
                <a:moveTo>
                  <a:pt x="336896" y="0"/>
                </a:moveTo>
                <a:lnTo>
                  <a:pt x="2488245" y="0"/>
                </a:lnTo>
                <a:lnTo>
                  <a:pt x="2825141" y="336896"/>
                </a:lnTo>
                <a:lnTo>
                  <a:pt x="1412571" y="1749466"/>
                </a:lnTo>
                <a:lnTo>
                  <a:pt x="0" y="33689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9D2A31F3-E77F-C342-A13E-336ABC9010F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a:xfrm>
            <a:off x="2108200" y="447675"/>
            <a:ext cx="2825750" cy="2825750"/>
          </a:xfrm>
        </p:spPr>
      </p:pic>
      <p:pic>
        <p:nvPicPr>
          <p:cNvPr id="7" name="Picture Placeholder 3">
            <a:extLst>
              <a:ext uri="{FF2B5EF4-FFF2-40B4-BE49-F238E27FC236}">
                <a16:creationId xmlns:a16="http://schemas.microsoft.com/office/drawing/2014/main" id="{A5E69588-A9B4-FF4D-BF3A-1FB5699F33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9" y="2051110"/>
            <a:ext cx="2825750" cy="2755779"/>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pic>
      <p:sp>
        <p:nvSpPr>
          <p:cNvPr id="9" name="Rectangle 8">
            <a:extLst>
              <a:ext uri="{FF2B5EF4-FFF2-40B4-BE49-F238E27FC236}">
                <a16:creationId xmlns:a16="http://schemas.microsoft.com/office/drawing/2014/main" id="{B70A2897-5E88-0845-A61F-B627954207F2}"/>
              </a:ext>
            </a:extLst>
          </p:cNvPr>
          <p:cNvSpPr/>
          <p:nvPr/>
        </p:nvSpPr>
        <p:spPr>
          <a:xfrm>
            <a:off x="6981568" y="447675"/>
            <a:ext cx="4609434" cy="3877985"/>
          </a:xfrm>
          <a:prstGeom prst="rect">
            <a:avLst/>
          </a:prstGeom>
          <a:solidFill>
            <a:schemeClr val="bg1">
              <a:alpha val="30000"/>
            </a:schemeClr>
          </a:solidFill>
        </p:spPr>
        <p:txBody>
          <a:bodyPr wrap="square">
            <a:spAutoFit/>
          </a:bodyPr>
          <a:lstStyle/>
          <a:p>
            <a:r>
              <a:rPr lang="en-US" sz="2800" b="1" u="sng" dirty="0">
                <a:solidFill>
                  <a:srgbClr val="954CC0"/>
                </a:solidFill>
              </a:rPr>
              <a:t>Principle</a:t>
            </a:r>
          </a:p>
          <a:p>
            <a:r>
              <a:rPr lang="en-US" sz="2000" dirty="0">
                <a:solidFill>
                  <a:srgbClr val="954CC0"/>
                </a:solidFill>
              </a:rPr>
              <a:t>Cost:</a:t>
            </a:r>
          </a:p>
          <a:p>
            <a:r>
              <a:rPr lang="en-US" sz="2000" dirty="0">
                <a:solidFill>
                  <a:schemeClr val="tx1">
                    <a:lumMod val="95000"/>
                    <a:lumOff val="5000"/>
                  </a:schemeClr>
                </a:solidFill>
              </a:rPr>
              <a:t>- Free Trial</a:t>
            </a:r>
          </a:p>
          <a:p>
            <a:r>
              <a:rPr lang="en-US" sz="2000" dirty="0">
                <a:solidFill>
                  <a:schemeClr val="tx1">
                    <a:lumMod val="95000"/>
                    <a:lumOff val="5000"/>
                  </a:schemeClr>
                </a:solidFill>
              </a:rPr>
              <a:t>- $129 for full version</a:t>
            </a:r>
          </a:p>
          <a:p>
            <a:endParaRPr lang="en-US" sz="2000" dirty="0"/>
          </a:p>
          <a:p>
            <a:r>
              <a:rPr lang="en-US" sz="2000" dirty="0">
                <a:solidFill>
                  <a:srgbClr val="954CC0"/>
                </a:solidFill>
              </a:rPr>
              <a:t>Runs on:</a:t>
            </a:r>
          </a:p>
          <a:p>
            <a:r>
              <a:rPr lang="en-US" dirty="0"/>
              <a:t>- OS X</a:t>
            </a:r>
          </a:p>
          <a:p>
            <a:endParaRPr lang="en-US" sz="2000" dirty="0">
              <a:solidFill>
                <a:srgbClr val="FF3AD4"/>
              </a:solidFill>
            </a:endParaRPr>
          </a:p>
          <a:p>
            <a:r>
              <a:rPr lang="en-US" sz="2000" dirty="0">
                <a:solidFill>
                  <a:srgbClr val="954CC0"/>
                </a:solidFill>
              </a:rPr>
              <a:t>Prototypes for:</a:t>
            </a:r>
          </a:p>
          <a:p>
            <a:r>
              <a:rPr lang="pt" sz="2000" dirty="0"/>
              <a:t>- iOS</a:t>
            </a:r>
          </a:p>
          <a:p>
            <a:r>
              <a:rPr lang="pt" sz="2000" dirty="0"/>
              <a:t>- OS </a:t>
            </a:r>
            <a:r>
              <a:rPr lang="pt" sz="2000" dirty="0" err="1"/>
              <a:t>X</a:t>
            </a:r>
            <a:endParaRPr lang="pt" sz="2000" dirty="0"/>
          </a:p>
          <a:p>
            <a:r>
              <a:rPr lang="pt" sz="2000" dirty="0"/>
              <a:t>- </a:t>
            </a:r>
            <a:r>
              <a:rPr lang="pt" sz="2000" dirty="0" err="1"/>
              <a:t>Watch</a:t>
            </a:r>
            <a:r>
              <a:rPr lang="pt" sz="2000" dirty="0"/>
              <a:t> OS</a:t>
            </a:r>
          </a:p>
        </p:txBody>
      </p:sp>
      <p:pic>
        <p:nvPicPr>
          <p:cNvPr id="8" name="Picture Placeholder 3">
            <a:extLst>
              <a:ext uri="{FF2B5EF4-FFF2-40B4-BE49-F238E27FC236}">
                <a16:creationId xmlns:a16="http://schemas.microsoft.com/office/drawing/2014/main" id="{19C68C3C-7D17-9A46-BA11-8F4176AFE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85" y="3575068"/>
            <a:ext cx="2755779" cy="2755779"/>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pic>
      <p:pic>
        <p:nvPicPr>
          <p:cNvPr id="10" name="Picture Placeholder 3">
            <a:extLst>
              <a:ext uri="{FF2B5EF4-FFF2-40B4-BE49-F238E27FC236}">
                <a16:creationId xmlns:a16="http://schemas.microsoft.com/office/drawing/2014/main" id="{E52BE911-A867-A441-A958-36EC2325B0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5373" y="2051110"/>
            <a:ext cx="2755779" cy="2755779"/>
          </a:xfrm>
          <a:custGeom>
            <a:avLst/>
            <a:gdLst>
              <a:gd name="connsiteX0" fmla="*/ 1412570 w 2825140"/>
              <a:gd name="connsiteY0" fmla="*/ 0 h 2825140"/>
              <a:gd name="connsiteX1" fmla="*/ 2825140 w 2825140"/>
              <a:gd name="connsiteY1" fmla="*/ 1412570 h 2825140"/>
              <a:gd name="connsiteX2" fmla="*/ 1412570 w 2825140"/>
              <a:gd name="connsiteY2" fmla="*/ 2825140 h 2825140"/>
              <a:gd name="connsiteX3" fmla="*/ 0 w 2825140"/>
              <a:gd name="connsiteY3" fmla="*/ 1412570 h 2825140"/>
            </a:gdLst>
            <a:ahLst/>
            <a:cxnLst>
              <a:cxn ang="0">
                <a:pos x="connsiteX0" y="connsiteY0"/>
              </a:cxn>
              <a:cxn ang="0">
                <a:pos x="connsiteX1" y="connsiteY1"/>
              </a:cxn>
              <a:cxn ang="0">
                <a:pos x="connsiteX2" y="connsiteY2"/>
              </a:cxn>
              <a:cxn ang="0">
                <a:pos x="connsiteX3" y="connsiteY3"/>
              </a:cxn>
            </a:cxnLst>
            <a:rect l="l" t="t" r="r" b="b"/>
            <a:pathLst>
              <a:path w="2825140" h="2825140">
                <a:moveTo>
                  <a:pt x="1412570" y="0"/>
                </a:moveTo>
                <a:lnTo>
                  <a:pt x="2825140" y="1412570"/>
                </a:lnTo>
                <a:lnTo>
                  <a:pt x="1412570" y="2825140"/>
                </a:lnTo>
                <a:lnTo>
                  <a:pt x="0" y="1412570"/>
                </a:lnTo>
                <a:close/>
              </a:path>
            </a:pathLst>
          </a:custGeom>
          <a:solidFill>
            <a:schemeClr val="bg1">
              <a:lumMod val="95000"/>
            </a:schemeClr>
          </a:solidFill>
          <a:effectLst/>
        </p:spPr>
      </p:pic>
    </p:spTree>
    <p:extLst>
      <p:ext uri="{BB962C8B-B14F-4D97-AF65-F5344CB8AC3E}">
        <p14:creationId xmlns:p14="http://schemas.microsoft.com/office/powerpoint/2010/main" val="2614616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1806EA7-ECF5-124C-866F-A27D303C44DE}"/>
              </a:ext>
            </a:extLst>
          </p:cNvPr>
          <p:cNvGrpSpPr/>
          <p:nvPr/>
        </p:nvGrpSpPr>
        <p:grpSpPr>
          <a:xfrm>
            <a:off x="6355276" y="3911233"/>
            <a:ext cx="5514825" cy="2700545"/>
            <a:chOff x="6355276" y="3911233"/>
            <a:chExt cx="5514825" cy="2700545"/>
          </a:xfrm>
        </p:grpSpPr>
        <p:sp>
          <p:nvSpPr>
            <p:cNvPr id="15" name="Freeform: Shape 14">
              <a:extLst>
                <a:ext uri="{FF2B5EF4-FFF2-40B4-BE49-F238E27FC236}">
                  <a16:creationId xmlns:a16="http://schemas.microsoft.com/office/drawing/2014/main" id="{B861194E-FFDF-46F6-A21E-5A7244B8A692}"/>
                </a:ext>
              </a:extLst>
            </p:cNvPr>
            <p:cNvSpPr/>
            <p:nvPr/>
          </p:nvSpPr>
          <p:spPr>
            <a:xfrm>
              <a:off x="6355276" y="3911233"/>
              <a:ext cx="855421" cy="672825"/>
            </a:xfrm>
            <a:custGeom>
              <a:avLst/>
              <a:gdLst/>
              <a:ahLst/>
              <a:cxnLst/>
              <a:rect l="l" t="t" r="r" b="b"/>
              <a:pathLst>
                <a:path w="212113" h="166836">
                  <a:moveTo>
                    <a:pt x="197021" y="0"/>
                  </a:moveTo>
                  <a:lnTo>
                    <a:pt x="212113" y="31831"/>
                  </a:lnTo>
                  <a:cubicBezTo>
                    <a:pt x="196746" y="36953"/>
                    <a:pt x="185725" y="44087"/>
                    <a:pt x="179047" y="53234"/>
                  </a:cubicBezTo>
                  <a:cubicBezTo>
                    <a:pt x="172370" y="62381"/>
                    <a:pt x="168849" y="74546"/>
                    <a:pt x="168483" y="89729"/>
                  </a:cubicBezTo>
                  <a:lnTo>
                    <a:pt x="205801" y="89729"/>
                  </a:lnTo>
                  <a:lnTo>
                    <a:pt x="205801" y="166836"/>
                  </a:lnTo>
                  <a:lnTo>
                    <a:pt x="128695" y="166836"/>
                  </a:lnTo>
                  <a:lnTo>
                    <a:pt x="128695" y="111682"/>
                  </a:lnTo>
                  <a:cubicBezTo>
                    <a:pt x="128695" y="89181"/>
                    <a:pt x="130661" y="71527"/>
                    <a:pt x="134594" y="58722"/>
                  </a:cubicBezTo>
                  <a:cubicBezTo>
                    <a:pt x="138527" y="45917"/>
                    <a:pt x="145845" y="34392"/>
                    <a:pt x="156546" y="24147"/>
                  </a:cubicBezTo>
                  <a:cubicBezTo>
                    <a:pt x="167248" y="13903"/>
                    <a:pt x="180739" y="5854"/>
                    <a:pt x="197021" y="0"/>
                  </a:cubicBezTo>
                  <a:close/>
                  <a:moveTo>
                    <a:pt x="68326" y="0"/>
                  </a:moveTo>
                  <a:lnTo>
                    <a:pt x="83418" y="31831"/>
                  </a:lnTo>
                  <a:cubicBezTo>
                    <a:pt x="68052" y="36953"/>
                    <a:pt x="57030" y="44087"/>
                    <a:pt x="50353" y="53234"/>
                  </a:cubicBezTo>
                  <a:cubicBezTo>
                    <a:pt x="43676" y="62381"/>
                    <a:pt x="40154" y="74546"/>
                    <a:pt x="39788" y="89729"/>
                  </a:cubicBezTo>
                  <a:lnTo>
                    <a:pt x="77107" y="89729"/>
                  </a:lnTo>
                  <a:lnTo>
                    <a:pt x="77107" y="166836"/>
                  </a:lnTo>
                  <a:lnTo>
                    <a:pt x="0" y="166836"/>
                  </a:lnTo>
                  <a:lnTo>
                    <a:pt x="0" y="111682"/>
                  </a:lnTo>
                  <a:cubicBezTo>
                    <a:pt x="0" y="89363"/>
                    <a:pt x="1967" y="71756"/>
                    <a:pt x="5900" y="58859"/>
                  </a:cubicBezTo>
                  <a:cubicBezTo>
                    <a:pt x="9833" y="45962"/>
                    <a:pt x="17104" y="34392"/>
                    <a:pt x="27715" y="24147"/>
                  </a:cubicBezTo>
                  <a:cubicBezTo>
                    <a:pt x="38325" y="13903"/>
                    <a:pt x="51862" y="5854"/>
                    <a:pt x="6832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95B1DE5-B531-494D-96CB-47E2D24FD033}"/>
                </a:ext>
              </a:extLst>
            </p:cNvPr>
            <p:cNvSpPr txBox="1"/>
            <p:nvPr/>
          </p:nvSpPr>
          <p:spPr>
            <a:xfrm>
              <a:off x="7395321" y="4057233"/>
              <a:ext cx="4474780" cy="2554545"/>
            </a:xfrm>
            <a:prstGeom prst="rect">
              <a:avLst/>
            </a:prstGeom>
            <a:noFill/>
          </p:spPr>
          <p:txBody>
            <a:bodyPr wrap="square" rtlCol="0">
              <a:spAutoFit/>
            </a:bodyPr>
            <a:lstStyle/>
            <a:p>
              <a:r>
                <a:rPr lang="vi-VN" altLang="ko-KR" sz="1600" dirty="0">
                  <a:solidFill>
                    <a:schemeClr val="accent3">
                      <a:lumMod val="50000"/>
                    </a:schemeClr>
                  </a:solidFill>
                  <a:cs typeface="Arial" pitchFamily="34" charset="0"/>
                </a:rPr>
                <a:t>Ngôn ngữ hổ trợ mạnh mẽ việc quản lý dữ liệu như Python, Java, Prolog</a:t>
              </a:r>
            </a:p>
            <a:p>
              <a:endParaRPr lang="vi-VN" altLang="ko-KR" sz="1600" dirty="0">
                <a:solidFill>
                  <a:schemeClr val="accent3">
                    <a:lumMod val="50000"/>
                  </a:schemeClr>
                </a:solidFill>
                <a:cs typeface="Arial" pitchFamily="34" charset="0"/>
              </a:endParaRPr>
            </a:p>
            <a:p>
              <a:r>
                <a:rPr lang="vi-VN" altLang="ko-KR" sz="1600" dirty="0">
                  <a:solidFill>
                    <a:schemeClr val="accent3">
                      <a:lumMod val="50000"/>
                    </a:schemeClr>
                  </a:solidFill>
                  <a:cs typeface="Arial" pitchFamily="34" charset="0"/>
                </a:rPr>
                <a:t>Cần một hệ thống để chạy mô phỏng lớn</a:t>
              </a:r>
            </a:p>
            <a:p>
              <a:endParaRPr lang="vi-VN" altLang="ko-KR" sz="1600" dirty="0">
                <a:solidFill>
                  <a:schemeClr val="accent3">
                    <a:lumMod val="50000"/>
                  </a:schemeClr>
                </a:solidFill>
                <a:cs typeface="Arial" pitchFamily="34" charset="0"/>
              </a:endParaRPr>
            </a:p>
            <a:p>
              <a:r>
                <a:rPr lang="vi-VN" altLang="ko-KR" sz="1600" dirty="0">
                  <a:solidFill>
                    <a:schemeClr val="accent3">
                      <a:lumMod val="50000"/>
                    </a:schemeClr>
                  </a:solidFill>
                  <a:cs typeface="Arial" pitchFamily="34" charset="0"/>
                </a:rPr>
                <a:t>Một số ngôn ngữ hổ trở tốt phát triển UI</a:t>
              </a:r>
            </a:p>
            <a:p>
              <a:br>
                <a:rPr lang="vi-VN" altLang="ko-KR" sz="1600" dirty="0">
                  <a:solidFill>
                    <a:schemeClr val="accent3">
                      <a:lumMod val="50000"/>
                    </a:schemeClr>
                  </a:solidFill>
                  <a:cs typeface="Arial" pitchFamily="34" charset="0"/>
                </a:rPr>
              </a:br>
              <a:r>
                <a:rPr lang="vi-VN" altLang="ko-KR" sz="1600" dirty="0">
                  <a:solidFill>
                    <a:schemeClr val="accent3">
                      <a:lumMod val="50000"/>
                    </a:schemeClr>
                  </a:solidFill>
                  <a:cs typeface="Arial" pitchFamily="34" charset="0"/>
                </a:rPr>
                <a:t>Một số ngôn ngữ có hỗ trợ tích hợp môi trường mà các cơ sở có thể được sử dụng trong nguyên mẫu</a:t>
              </a:r>
            </a:p>
          </p:txBody>
        </p:sp>
      </p:grpSp>
      <p:sp>
        <p:nvSpPr>
          <p:cNvPr id="10" name="TextBox 9">
            <a:extLst>
              <a:ext uri="{FF2B5EF4-FFF2-40B4-BE49-F238E27FC236}">
                <a16:creationId xmlns:a16="http://schemas.microsoft.com/office/drawing/2014/main" id="{3EDF1C3A-7068-4CAB-A041-382F1B1F8BC3}"/>
              </a:ext>
            </a:extLst>
          </p:cNvPr>
          <p:cNvSpPr txBox="1"/>
          <p:nvPr/>
        </p:nvSpPr>
        <p:spPr>
          <a:xfrm>
            <a:off x="933265" y="1177029"/>
            <a:ext cx="4198426" cy="769441"/>
          </a:xfrm>
          <a:prstGeom prst="rect">
            <a:avLst/>
          </a:prstGeom>
          <a:noFill/>
        </p:spPr>
        <p:txBody>
          <a:bodyPr wrap="square" rtlCol="0" anchor="ctr">
            <a:spAutoFit/>
          </a:bodyPr>
          <a:lstStyle/>
          <a:p>
            <a:pPr algn="dist"/>
            <a:r>
              <a:rPr lang="en-US" altLang="ko-KR" sz="4400" b="1" dirty="0">
                <a:solidFill>
                  <a:schemeClr val="accent2"/>
                </a:solidFill>
                <a:latin typeface="+mj-lt"/>
                <a:cs typeface="Arial" pitchFamily="34" charset="0"/>
              </a:rPr>
              <a:t>PROTOTYPE</a:t>
            </a:r>
          </a:p>
        </p:txBody>
      </p:sp>
      <p:sp>
        <p:nvSpPr>
          <p:cNvPr id="12" name="TextBox 11">
            <a:extLst>
              <a:ext uri="{FF2B5EF4-FFF2-40B4-BE49-F238E27FC236}">
                <a16:creationId xmlns:a16="http://schemas.microsoft.com/office/drawing/2014/main" id="{65BFDBD1-FB1F-4722-8571-D4408214ADED}"/>
              </a:ext>
            </a:extLst>
          </p:cNvPr>
          <p:cNvSpPr txBox="1"/>
          <p:nvPr/>
        </p:nvSpPr>
        <p:spPr>
          <a:xfrm>
            <a:off x="933265" y="942207"/>
            <a:ext cx="4198425" cy="307777"/>
          </a:xfrm>
          <a:prstGeom prst="rect">
            <a:avLst/>
          </a:prstGeom>
          <a:noFill/>
        </p:spPr>
        <p:txBody>
          <a:bodyPr wrap="square" rtlCol="0">
            <a:spAutoFit/>
          </a:bodyPr>
          <a:lstStyle/>
          <a:p>
            <a:pPr algn="dist"/>
            <a:r>
              <a:rPr lang="en-US" altLang="ko-KR" sz="1400" b="0" dirty="0">
                <a:ea typeface="FZShuTi" pitchFamily="2" charset="-122"/>
                <a:cs typeface="Arial" pitchFamily="34" charset="0"/>
              </a:rPr>
              <a:t>High level Languages</a:t>
            </a:r>
            <a:endParaRPr lang="ko-KR" altLang="en-US" sz="1400" b="0" dirty="0">
              <a:cs typeface="Arial" pitchFamily="34" charset="0"/>
            </a:endParaRPr>
          </a:p>
        </p:txBody>
      </p:sp>
      <p:sp>
        <p:nvSpPr>
          <p:cNvPr id="13" name="TextBox 12">
            <a:extLst>
              <a:ext uri="{FF2B5EF4-FFF2-40B4-BE49-F238E27FC236}">
                <a16:creationId xmlns:a16="http://schemas.microsoft.com/office/drawing/2014/main" id="{9F536012-C10B-4B3C-8D02-C6701AA32E7B}"/>
              </a:ext>
            </a:extLst>
          </p:cNvPr>
          <p:cNvSpPr txBox="1"/>
          <p:nvPr/>
        </p:nvSpPr>
        <p:spPr>
          <a:xfrm>
            <a:off x="1657031" y="3109649"/>
            <a:ext cx="3956702" cy="307777"/>
          </a:xfrm>
          <a:prstGeom prst="rect">
            <a:avLst/>
          </a:prstGeom>
          <a:noFill/>
        </p:spPr>
        <p:txBody>
          <a:bodyPr wrap="square" lIns="36000" tIns="0" rIns="36000" bIns="0" rtlCol="0" anchor="ctr">
            <a:spAutoFit/>
          </a:bodyPr>
          <a:lstStyle/>
          <a:p>
            <a:pPr algn="r"/>
            <a:r>
              <a:rPr lang="vi-VN" altLang="ko-KR" sz="2000" i="1" u="sng" dirty="0"/>
              <a:t>Visual Programing</a:t>
            </a:r>
            <a:endParaRPr lang="ko-KR" altLang="en-US" sz="2000" i="1" u="sng" dirty="0"/>
          </a:p>
        </p:txBody>
      </p:sp>
      <p:pic>
        <p:nvPicPr>
          <p:cNvPr id="6" name="Picture Placeholder 5">
            <a:extLst>
              <a:ext uri="{FF2B5EF4-FFF2-40B4-BE49-F238E27FC236}">
                <a16:creationId xmlns:a16="http://schemas.microsoft.com/office/drawing/2014/main" id="{23C720BF-912B-FA45-8DBC-29DE9BA9B4BD}"/>
              </a:ext>
            </a:extLst>
          </p:cNvPr>
          <p:cNvPicPr>
            <a:picLocks noGrp="1" noChangeAspect="1"/>
          </p:cNvPicPr>
          <p:nvPr>
            <p:ph type="pic" idx="14"/>
          </p:nvPr>
        </p:nvPicPr>
        <p:blipFill>
          <a:blip r:embed="rId2">
            <a:extLst>
              <a:ext uri="{28A0092B-C50C-407E-A947-70E740481C1C}">
                <a14:useLocalDpi xmlns:a14="http://schemas.microsoft.com/office/drawing/2010/main" val="0"/>
              </a:ext>
            </a:extLst>
          </a:blip>
          <a:srcRect t="12500" b="12500"/>
          <a:stretch>
            <a:fillRect/>
          </a:stretch>
        </p:blipFill>
        <p:spPr/>
      </p:pic>
      <p:pic>
        <p:nvPicPr>
          <p:cNvPr id="8" name="Picture Placeholder 7">
            <a:extLst>
              <a:ext uri="{FF2B5EF4-FFF2-40B4-BE49-F238E27FC236}">
                <a16:creationId xmlns:a16="http://schemas.microsoft.com/office/drawing/2014/main" id="{742911FB-F207-6E48-B6CA-8525C9C07F12}"/>
              </a:ext>
            </a:extLst>
          </p:cNvPr>
          <p:cNvPicPr>
            <a:picLocks noGrp="1" noChangeAspect="1"/>
          </p:cNvPicPr>
          <p:nvPr>
            <p:ph type="pic" idx="16"/>
          </p:nvPr>
        </p:nvPicPr>
        <p:blipFill>
          <a:blip r:embed="rId3">
            <a:extLst>
              <a:ext uri="{28A0092B-C50C-407E-A947-70E740481C1C}">
                <a14:useLocalDpi xmlns:a14="http://schemas.microsoft.com/office/drawing/2010/main" val="0"/>
              </a:ext>
            </a:extLst>
          </a:blip>
          <a:srcRect l="48" r="48"/>
          <a:stretch>
            <a:fillRect/>
          </a:stretch>
        </p:blipFill>
        <p:spPr>
          <a:xfrm>
            <a:off x="6095775" y="650130"/>
            <a:ext cx="2592000" cy="2592000"/>
          </a:xfrm>
        </p:spPr>
      </p:pic>
      <p:pic>
        <p:nvPicPr>
          <p:cNvPr id="17" name="Picture Placeholder 16">
            <a:extLst>
              <a:ext uri="{FF2B5EF4-FFF2-40B4-BE49-F238E27FC236}">
                <a16:creationId xmlns:a16="http://schemas.microsoft.com/office/drawing/2014/main" id="{9CDDDF1F-E1D3-484F-8EB9-DF7B2E8353FD}"/>
              </a:ext>
            </a:extLst>
          </p:cNvPr>
          <p:cNvPicPr>
            <a:picLocks noGrp="1" noChangeAspect="1"/>
          </p:cNvPicPr>
          <p:nvPr>
            <p:ph type="pic" idx="15"/>
          </p:nvPr>
        </p:nvPicPr>
        <p:blipFill>
          <a:blip r:embed="rId4">
            <a:extLst>
              <a:ext uri="{28A0092B-C50C-407E-A947-70E740481C1C}">
                <a14:useLocalDpi xmlns:a14="http://schemas.microsoft.com/office/drawing/2010/main" val="0"/>
              </a:ext>
            </a:extLst>
          </a:blip>
          <a:srcRect l="13054" r="13054"/>
          <a:stretch>
            <a:fillRect/>
          </a:stretch>
        </p:blipFill>
        <p:spPr>
          <a:xfrm>
            <a:off x="8946823" y="650130"/>
            <a:ext cx="2750805" cy="2592000"/>
          </a:xfrm>
        </p:spPr>
      </p:pic>
      <p:sp>
        <p:nvSpPr>
          <p:cNvPr id="18" name="Rectangle 17">
            <a:extLst>
              <a:ext uri="{FF2B5EF4-FFF2-40B4-BE49-F238E27FC236}">
                <a16:creationId xmlns:a16="http://schemas.microsoft.com/office/drawing/2014/main" id="{4F628696-B005-8640-A1AB-BCEF8495717A}"/>
              </a:ext>
            </a:extLst>
          </p:cNvPr>
          <p:cNvSpPr/>
          <p:nvPr/>
        </p:nvSpPr>
        <p:spPr>
          <a:xfrm>
            <a:off x="559208" y="6290369"/>
            <a:ext cx="3493713" cy="369332"/>
          </a:xfrm>
          <a:prstGeom prst="rect">
            <a:avLst/>
          </a:prstGeom>
        </p:spPr>
        <p:txBody>
          <a:bodyPr wrap="none">
            <a:spAutoFit/>
          </a:bodyPr>
          <a:lstStyle/>
          <a:p>
            <a:r>
              <a:rPr lang="en-US" dirty="0">
                <a:solidFill>
                  <a:srgbClr val="111111"/>
                </a:solidFill>
                <a:latin typeface="-apple-system"/>
                <a:hlinkClick r:id="rId5"/>
              </a:rPr>
              <a:t>Photo by David Rangel</a:t>
            </a:r>
            <a:r>
              <a:rPr lang="en-US" dirty="0">
                <a:solidFill>
                  <a:srgbClr val="111111"/>
                </a:solidFill>
                <a:latin typeface="-apple-system"/>
              </a:rPr>
              <a:t> on </a:t>
            </a:r>
            <a:r>
              <a:rPr lang="en-US" dirty="0" err="1">
                <a:solidFill>
                  <a:srgbClr val="111111"/>
                </a:solidFill>
                <a:latin typeface="-apple-system"/>
              </a:rPr>
              <a:t>Unsplash</a:t>
            </a:r>
            <a:endParaRPr lang="en-US" dirty="0"/>
          </a:p>
        </p:txBody>
      </p:sp>
    </p:spTree>
    <p:extLst>
      <p:ext uri="{BB962C8B-B14F-4D97-AF65-F5344CB8AC3E}">
        <p14:creationId xmlns:p14="http://schemas.microsoft.com/office/powerpoint/2010/main" val="13064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5616B-2346-4016-8909-CF7823108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4" name="TextBox 3">
            <a:extLst>
              <a:ext uri="{FF2B5EF4-FFF2-40B4-BE49-F238E27FC236}">
                <a16:creationId xmlns:a16="http://schemas.microsoft.com/office/drawing/2014/main" id="{E762261A-BE48-4806-BF7B-1C33AF469284}"/>
              </a:ext>
            </a:extLst>
          </p:cNvPr>
          <p:cNvSpPr txBox="1"/>
          <p:nvPr/>
        </p:nvSpPr>
        <p:spPr>
          <a:xfrm>
            <a:off x="3956482" y="239697"/>
            <a:ext cx="4279036" cy="523220"/>
          </a:xfrm>
          <a:prstGeom prst="rect">
            <a:avLst/>
          </a:prstGeom>
          <a:noFill/>
        </p:spPr>
        <p:txBody>
          <a:bodyPr wrap="square" rtlCol="0">
            <a:spAutoFit/>
          </a:bodyPr>
          <a:lstStyle/>
          <a:p>
            <a:r>
              <a:rPr lang="en-US" sz="2800" b="1" dirty="0">
                <a:solidFill>
                  <a:srgbClr val="FF0000"/>
                </a:solidFill>
              </a:rPr>
              <a:t>Khoa </a:t>
            </a:r>
            <a:r>
              <a:rPr lang="en-US" sz="2800" b="1" dirty="0" err="1">
                <a:solidFill>
                  <a:srgbClr val="FF0000"/>
                </a:solidFill>
              </a:rPr>
              <a:t>Kỹ</a:t>
            </a:r>
            <a:r>
              <a:rPr lang="en-US" sz="2800" b="1" dirty="0">
                <a:solidFill>
                  <a:srgbClr val="FF0000"/>
                </a:solidFill>
              </a:rPr>
              <a:t> </a:t>
            </a:r>
            <a:r>
              <a:rPr lang="en-US" sz="2800" b="1" dirty="0" err="1">
                <a:solidFill>
                  <a:srgbClr val="FF0000"/>
                </a:solidFill>
              </a:rPr>
              <a:t>thuật</a:t>
            </a:r>
            <a:r>
              <a:rPr lang="en-US" sz="2800" b="1" dirty="0">
                <a:solidFill>
                  <a:srgbClr val="FF0000"/>
                </a:solidFill>
              </a:rPr>
              <a:t> </a:t>
            </a:r>
            <a:r>
              <a:rPr lang="en-US" sz="2800" b="1" dirty="0" err="1">
                <a:solidFill>
                  <a:srgbClr val="FF0000"/>
                </a:solidFill>
              </a:rPr>
              <a:t>Máy</a:t>
            </a:r>
            <a:r>
              <a:rPr lang="en-US" sz="2800" b="1" dirty="0">
                <a:solidFill>
                  <a:srgbClr val="FF0000"/>
                </a:solidFill>
              </a:rPr>
              <a:t> </a:t>
            </a:r>
            <a:r>
              <a:rPr lang="en-US" sz="2800" b="1" dirty="0" err="1">
                <a:solidFill>
                  <a:srgbClr val="FF0000"/>
                </a:solidFill>
              </a:rPr>
              <a:t>tính</a:t>
            </a:r>
            <a:endParaRPr lang="en-US" sz="2800" b="1" dirty="0">
              <a:solidFill>
                <a:srgbClr val="FF0000"/>
              </a:solidFill>
            </a:endParaRPr>
          </a:p>
        </p:txBody>
      </p:sp>
    </p:spTree>
    <p:extLst>
      <p:ext uri="{BB962C8B-B14F-4D97-AF65-F5344CB8AC3E}">
        <p14:creationId xmlns:p14="http://schemas.microsoft.com/office/powerpoint/2010/main" val="101114917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C302D3F-F9F2-417C-B446-9FF82A1430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2"/>
            <a:ext cx="12192000" cy="6848475"/>
          </a:xfrm>
          <a:prstGeom prst="rect">
            <a:avLst/>
          </a:prstGeom>
        </p:spPr>
      </p:pic>
    </p:spTree>
    <p:extLst>
      <p:ext uri="{BB962C8B-B14F-4D97-AF65-F5344CB8AC3E}">
        <p14:creationId xmlns:p14="http://schemas.microsoft.com/office/powerpoint/2010/main" val="295741880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ED23CA3-F8BA-4BCD-9263-BF2792610E85}"/>
              </a:ext>
            </a:extLst>
          </p:cNvPr>
          <p:cNvSpPr txBox="1"/>
          <p:nvPr/>
        </p:nvSpPr>
        <p:spPr>
          <a:xfrm>
            <a:off x="1109709" y="3251368"/>
            <a:ext cx="1367161" cy="369332"/>
          </a:xfrm>
          <a:prstGeom prst="rect">
            <a:avLst/>
          </a:prstGeom>
          <a:noFill/>
        </p:spPr>
        <p:txBody>
          <a:bodyPr wrap="square" rtlCol="0">
            <a:spAutoFit/>
          </a:bodyPr>
          <a:lstStyle/>
          <a:p>
            <a:endParaRPr lang="en-US" dirty="0"/>
          </a:p>
        </p:txBody>
      </p:sp>
      <p:pic>
        <p:nvPicPr>
          <p:cNvPr id="14" name="Picture 13">
            <a:extLst>
              <a:ext uri="{FF2B5EF4-FFF2-40B4-BE49-F238E27FC236}">
                <a16:creationId xmlns:a16="http://schemas.microsoft.com/office/drawing/2014/main" id="{F853EEEB-504F-470D-B452-0924FAACB326}"/>
              </a:ext>
            </a:extLst>
          </p:cNvPr>
          <p:cNvPicPr>
            <a:picLocks noChangeAspect="1"/>
          </p:cNvPicPr>
          <p:nvPr/>
        </p:nvPicPr>
        <p:blipFill>
          <a:blip r:embed="rId2"/>
          <a:stretch>
            <a:fillRect/>
          </a:stretch>
        </p:blipFill>
        <p:spPr>
          <a:xfrm>
            <a:off x="0" y="0"/>
            <a:ext cx="12192000" cy="6857999"/>
          </a:xfrm>
          <a:prstGeom prst="rect">
            <a:avLst/>
          </a:prstGeom>
        </p:spPr>
      </p:pic>
      <p:sp>
        <p:nvSpPr>
          <p:cNvPr id="15" name="TextBox 14">
            <a:extLst>
              <a:ext uri="{FF2B5EF4-FFF2-40B4-BE49-F238E27FC236}">
                <a16:creationId xmlns:a16="http://schemas.microsoft.com/office/drawing/2014/main" id="{57786A8C-1389-4115-981D-32DCC90DAE9D}"/>
              </a:ext>
            </a:extLst>
          </p:cNvPr>
          <p:cNvSpPr txBox="1"/>
          <p:nvPr/>
        </p:nvSpPr>
        <p:spPr>
          <a:xfrm>
            <a:off x="5829669" y="6273224"/>
            <a:ext cx="3426781" cy="584775"/>
          </a:xfrm>
          <a:prstGeom prst="rect">
            <a:avLst/>
          </a:prstGeom>
          <a:noFill/>
        </p:spPr>
        <p:txBody>
          <a:bodyPr wrap="square" rtlCol="0">
            <a:spAutoFit/>
          </a:bodyPr>
          <a:lstStyle/>
          <a:p>
            <a:pPr algn="ctr"/>
            <a:r>
              <a:rPr lang="en-US" sz="3200" b="1" i="1" u="sng" dirty="0">
                <a:solidFill>
                  <a:srgbClr val="FF0000"/>
                </a:solidFill>
              </a:rPr>
              <a:t>DEMO</a:t>
            </a:r>
          </a:p>
        </p:txBody>
      </p:sp>
      <p:sp>
        <p:nvSpPr>
          <p:cNvPr id="16" name="TextBox 15">
            <a:extLst>
              <a:ext uri="{FF2B5EF4-FFF2-40B4-BE49-F238E27FC236}">
                <a16:creationId xmlns:a16="http://schemas.microsoft.com/office/drawing/2014/main" id="{72CA072D-A270-4615-91B1-26725E7A47D2}"/>
              </a:ext>
            </a:extLst>
          </p:cNvPr>
          <p:cNvSpPr txBox="1"/>
          <p:nvPr/>
        </p:nvSpPr>
        <p:spPr>
          <a:xfrm>
            <a:off x="8726750" y="4944861"/>
            <a:ext cx="2393604" cy="584775"/>
          </a:xfrm>
          <a:prstGeom prst="rect">
            <a:avLst/>
          </a:prstGeom>
          <a:noFill/>
        </p:spPr>
        <p:txBody>
          <a:bodyPr wrap="none" rtlCol="0">
            <a:spAutoFit/>
          </a:bodyPr>
          <a:lstStyle/>
          <a:p>
            <a:r>
              <a:rPr lang="en-US" sz="3200" b="1" dirty="0">
                <a:solidFill>
                  <a:srgbClr val="FF0000"/>
                </a:solidFill>
              </a:rPr>
              <a:t>Home page</a:t>
            </a:r>
          </a:p>
        </p:txBody>
      </p:sp>
    </p:spTree>
    <p:extLst>
      <p:ext uri="{BB962C8B-B14F-4D97-AF65-F5344CB8AC3E}">
        <p14:creationId xmlns:p14="http://schemas.microsoft.com/office/powerpoint/2010/main" val="4751361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5FCB036-A335-43A5-84DF-7E8A4DF8FB8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A8F5AA99-B409-4F22-80D9-16C2084E579C}"/>
              </a:ext>
            </a:extLst>
          </p:cNvPr>
          <p:cNvSpPr>
            <a:spLocks noGrp="1"/>
          </p:cNvSpPr>
          <p:nvPr>
            <p:ph type="pic" sz="quarter" idx="11"/>
          </p:nvPr>
        </p:nvSpPr>
        <p:spPr/>
      </p:sp>
      <p:sp>
        <p:nvSpPr>
          <p:cNvPr id="4" name="Picture Placeholder 3">
            <a:extLst>
              <a:ext uri="{FF2B5EF4-FFF2-40B4-BE49-F238E27FC236}">
                <a16:creationId xmlns:a16="http://schemas.microsoft.com/office/drawing/2014/main" id="{01BDE573-FF60-4A43-933B-F5002E8273DF}"/>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5EA6AC91-3ABB-472A-8B4E-5DECD0D4DF70}"/>
              </a:ext>
            </a:extLst>
          </p:cNvPr>
          <p:cNvSpPr>
            <a:spLocks noGrp="1"/>
          </p:cNvSpPr>
          <p:nvPr>
            <p:ph type="pic" sz="quarter" idx="13"/>
          </p:nvPr>
        </p:nvSpPr>
        <p:spPr/>
      </p:sp>
      <p:sp>
        <p:nvSpPr>
          <p:cNvPr id="6" name="Picture Placeholder 5">
            <a:extLst>
              <a:ext uri="{FF2B5EF4-FFF2-40B4-BE49-F238E27FC236}">
                <a16:creationId xmlns:a16="http://schemas.microsoft.com/office/drawing/2014/main" id="{A6698E4D-CA22-43C3-A090-4257A2901D4A}"/>
              </a:ext>
            </a:extLst>
          </p:cNvPr>
          <p:cNvSpPr>
            <a:spLocks noGrp="1"/>
          </p:cNvSpPr>
          <p:nvPr>
            <p:ph type="pic" sz="quarter" idx="14"/>
          </p:nvPr>
        </p:nvSpPr>
        <p:spPr/>
      </p:sp>
      <p:pic>
        <p:nvPicPr>
          <p:cNvPr id="7" name="Picture 6">
            <a:extLst>
              <a:ext uri="{FF2B5EF4-FFF2-40B4-BE49-F238E27FC236}">
                <a16:creationId xmlns:a16="http://schemas.microsoft.com/office/drawing/2014/main" id="{EC9B91CE-820E-427E-AD5E-A97CA64F2F2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03941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6AD11D7-D10F-4948-8A0D-C36B573A68FF}"/>
              </a:ext>
            </a:extLst>
          </p:cNvPr>
          <p:cNvSpPr>
            <a:spLocks noGrp="1"/>
          </p:cNvSpPr>
          <p:nvPr>
            <p:ph type="pic" sz="quarter" idx="10"/>
          </p:nvPr>
        </p:nvSpPr>
        <p:spPr/>
      </p:sp>
      <p:sp>
        <p:nvSpPr>
          <p:cNvPr id="3" name="Picture Placeholder 2">
            <a:extLst>
              <a:ext uri="{FF2B5EF4-FFF2-40B4-BE49-F238E27FC236}">
                <a16:creationId xmlns:a16="http://schemas.microsoft.com/office/drawing/2014/main" id="{939DDB20-DFB9-486D-9446-FB405538173E}"/>
              </a:ext>
            </a:extLst>
          </p:cNvPr>
          <p:cNvSpPr>
            <a:spLocks noGrp="1"/>
          </p:cNvSpPr>
          <p:nvPr>
            <p:ph type="pic" sz="quarter" idx="11"/>
          </p:nvPr>
        </p:nvSpPr>
        <p:spPr/>
      </p:sp>
      <p:sp>
        <p:nvSpPr>
          <p:cNvPr id="4" name="Picture Placeholder 3">
            <a:extLst>
              <a:ext uri="{FF2B5EF4-FFF2-40B4-BE49-F238E27FC236}">
                <a16:creationId xmlns:a16="http://schemas.microsoft.com/office/drawing/2014/main" id="{B0479E21-E2FA-4C36-BBF6-7B16B3D39BDC}"/>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B48C1A0E-00A9-45B6-A707-0147A355EF03}"/>
              </a:ext>
            </a:extLst>
          </p:cNvPr>
          <p:cNvSpPr>
            <a:spLocks noGrp="1"/>
          </p:cNvSpPr>
          <p:nvPr>
            <p:ph type="pic" sz="quarter" idx="13"/>
          </p:nvPr>
        </p:nvSpPr>
        <p:spPr/>
      </p:sp>
      <p:sp>
        <p:nvSpPr>
          <p:cNvPr id="6" name="Picture Placeholder 5">
            <a:extLst>
              <a:ext uri="{FF2B5EF4-FFF2-40B4-BE49-F238E27FC236}">
                <a16:creationId xmlns:a16="http://schemas.microsoft.com/office/drawing/2014/main" id="{7D2B8864-D5F0-4DB7-B189-1C0A7C11DB13}"/>
              </a:ext>
            </a:extLst>
          </p:cNvPr>
          <p:cNvSpPr>
            <a:spLocks noGrp="1"/>
          </p:cNvSpPr>
          <p:nvPr>
            <p:ph type="pic" sz="quarter" idx="14"/>
          </p:nvPr>
        </p:nvSpPr>
        <p:spPr/>
      </p:sp>
      <p:pic>
        <p:nvPicPr>
          <p:cNvPr id="7" name="Picture 6">
            <a:extLst>
              <a:ext uri="{FF2B5EF4-FFF2-40B4-BE49-F238E27FC236}">
                <a16:creationId xmlns:a16="http://schemas.microsoft.com/office/drawing/2014/main" id="{E7DE1F44-D37C-4168-9A13-716F70DD1B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0333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err="1"/>
              <a:t>Ứng</a:t>
            </a:r>
            <a:r>
              <a:rPr lang="en-US" dirty="0"/>
              <a:t> </a:t>
            </a:r>
            <a:r>
              <a:rPr lang="en-US" dirty="0" err="1"/>
              <a:t>Dụng</a:t>
            </a:r>
            <a:endParaRPr lang="en-US" dirty="0"/>
          </a:p>
        </p:txBody>
      </p:sp>
      <p:sp>
        <p:nvSpPr>
          <p:cNvPr id="34" name="Rectangle 33">
            <a:extLst>
              <a:ext uri="{FF2B5EF4-FFF2-40B4-BE49-F238E27FC236}">
                <a16:creationId xmlns:a16="http://schemas.microsoft.com/office/drawing/2014/main" id="{ACD51B94-4EF7-AA40-8482-519737025FEF}"/>
              </a:ext>
            </a:extLst>
          </p:cNvPr>
          <p:cNvSpPr/>
          <p:nvPr/>
        </p:nvSpPr>
        <p:spPr>
          <a:xfrm>
            <a:off x="358487" y="1322430"/>
            <a:ext cx="6096000" cy="2308324"/>
          </a:xfrm>
          <a:prstGeom prst="rect">
            <a:avLst/>
          </a:prstGeom>
          <a:solidFill>
            <a:schemeClr val="accent2">
              <a:alpha val="60000"/>
            </a:schemeClr>
          </a:solidFill>
        </p:spPr>
        <p:txBody>
          <a:bodyPr>
            <a:spAutoFit/>
          </a:bodyPr>
          <a:lstStyle/>
          <a:p>
            <a:pPr algn="just"/>
            <a:r>
              <a:rPr lang="vi-VN" dirty="0">
                <a:solidFill>
                  <a:srgbClr val="333333"/>
                </a:solidFill>
                <a:latin typeface="Arial" panose="020B0604020202020204" pitchFamily="34" charset="0"/>
              </a:rPr>
              <a:t>– Mẫu thử nghiệm nên được sử dụng khi hệ thống mong muốn cần có nhiều tương tác với khách hàng cuối.</a:t>
            </a:r>
          </a:p>
          <a:p>
            <a:pPr algn="just"/>
            <a:endParaRPr lang="vi-VN" dirty="0">
              <a:solidFill>
                <a:srgbClr val="333333"/>
              </a:solidFill>
              <a:latin typeface="Arial" panose="020B0604020202020204" pitchFamily="34" charset="0"/>
            </a:endParaRPr>
          </a:p>
          <a:p>
            <a:pPr algn="just"/>
            <a:r>
              <a:rPr lang="vi-VN" dirty="0">
                <a:solidFill>
                  <a:srgbClr val="333333"/>
                </a:solidFill>
                <a:latin typeface="Arial" panose="020B0604020202020204" pitchFamily="34" charset="0"/>
              </a:rPr>
              <a:t>– Thông thường, các hệ thống trực tuyến, giao diện web có lượng tương tác rất cao đối với khách hàng vì thế phù hợp nhất với mô hình Prototype. Nó có thể mất một thời gian cho một hệ thống được xây dựng cho phép dễ sử dụng và cần đào tạo tối thiểu cho khách hàng cuối.</a:t>
            </a:r>
          </a:p>
        </p:txBody>
      </p:sp>
      <p:sp>
        <p:nvSpPr>
          <p:cNvPr id="35" name="Rectangle 34">
            <a:extLst>
              <a:ext uri="{FF2B5EF4-FFF2-40B4-BE49-F238E27FC236}">
                <a16:creationId xmlns:a16="http://schemas.microsoft.com/office/drawing/2014/main" id="{E9A8C22F-BC43-C642-B79C-4CFD7F27422A}"/>
              </a:ext>
            </a:extLst>
          </p:cNvPr>
          <p:cNvSpPr/>
          <p:nvPr/>
        </p:nvSpPr>
        <p:spPr>
          <a:xfrm>
            <a:off x="358487" y="3992508"/>
            <a:ext cx="6096000" cy="923330"/>
          </a:xfrm>
          <a:prstGeom prst="rect">
            <a:avLst/>
          </a:prstGeom>
          <a:solidFill>
            <a:schemeClr val="accent1">
              <a:alpha val="60000"/>
            </a:schemeClr>
          </a:solidFill>
        </p:spPr>
        <p:txBody>
          <a:bodyPr>
            <a:spAutoFit/>
          </a:bodyPr>
          <a:lstStyle/>
          <a:p>
            <a:pPr algn="just"/>
            <a:r>
              <a:rPr lang="vi-VN" dirty="0">
                <a:solidFill>
                  <a:srgbClr val="333333"/>
                </a:solidFill>
                <a:latin typeface="Arial" panose="020B0604020202020204" pitchFamily="34" charset="0"/>
              </a:rPr>
              <a:t>Prototyping đảm bảo rằng người dùng cuối sẽ liên tục áp dụng hệ thống và cung cấp một phản hồi được tích hợp trong nguyên mẫu để tạo ra một hệ thống hoàn thiện hơn.</a:t>
            </a:r>
          </a:p>
        </p:txBody>
      </p:sp>
      <p:pic>
        <p:nvPicPr>
          <p:cNvPr id="37" name="Picture 36">
            <a:extLst>
              <a:ext uri="{FF2B5EF4-FFF2-40B4-BE49-F238E27FC236}">
                <a16:creationId xmlns:a16="http://schemas.microsoft.com/office/drawing/2014/main" id="{B915CA30-E04C-F941-9139-9FB61C0D59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218" y="1322430"/>
            <a:ext cx="5097609" cy="4330225"/>
          </a:xfrm>
          <a:prstGeom prst="rect">
            <a:avLst/>
          </a:prstGeom>
        </p:spPr>
      </p:pic>
      <p:sp>
        <p:nvSpPr>
          <p:cNvPr id="38" name="Rectangle 37">
            <a:extLst>
              <a:ext uri="{FF2B5EF4-FFF2-40B4-BE49-F238E27FC236}">
                <a16:creationId xmlns:a16="http://schemas.microsoft.com/office/drawing/2014/main" id="{CF129993-DC8E-DD4D-B654-AF45FDF7DFED}"/>
              </a:ext>
            </a:extLst>
          </p:cNvPr>
          <p:cNvSpPr/>
          <p:nvPr/>
        </p:nvSpPr>
        <p:spPr>
          <a:xfrm>
            <a:off x="6837218" y="5829743"/>
            <a:ext cx="3451779" cy="369332"/>
          </a:xfrm>
          <a:prstGeom prst="rect">
            <a:avLst/>
          </a:prstGeom>
        </p:spPr>
        <p:txBody>
          <a:bodyPr wrap="none">
            <a:spAutoFit/>
          </a:bodyPr>
          <a:lstStyle/>
          <a:p>
            <a:r>
              <a:rPr lang="en-US" dirty="0">
                <a:solidFill>
                  <a:srgbClr val="111111"/>
                </a:solidFill>
                <a:latin typeface="-apple-system"/>
              </a:rPr>
              <a:t>Photo by </a:t>
            </a:r>
            <a:r>
              <a:rPr lang="en-US" dirty="0">
                <a:solidFill>
                  <a:srgbClr val="999999"/>
                </a:solidFill>
                <a:latin typeface="-apple-system"/>
                <a:hlinkClick r:id="rId3"/>
              </a:rPr>
              <a:t>Austin Distel</a:t>
            </a:r>
            <a:r>
              <a:rPr lang="en-US" dirty="0">
                <a:solidFill>
                  <a:srgbClr val="111111"/>
                </a:solidFill>
                <a:latin typeface="-apple-system"/>
              </a:rPr>
              <a:t> on </a:t>
            </a:r>
            <a:r>
              <a:rPr lang="en-US" dirty="0">
                <a:solidFill>
                  <a:srgbClr val="999999"/>
                </a:solidFill>
                <a:latin typeface="-apple-system"/>
                <a:hlinkClick r:id="rId4"/>
              </a:rPr>
              <a:t>Unsplash</a:t>
            </a:r>
            <a:endParaRPr lang="en-US" dirty="0"/>
          </a:p>
        </p:txBody>
      </p:sp>
    </p:spTree>
    <p:extLst>
      <p:ext uri="{BB962C8B-B14F-4D97-AF65-F5344CB8AC3E}">
        <p14:creationId xmlns:p14="http://schemas.microsoft.com/office/powerpoint/2010/main" val="2375598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8B760-A996-40FE-B073-90C028257C92}"/>
              </a:ext>
            </a:extLst>
          </p:cNvPr>
          <p:cNvGrpSpPr/>
          <p:nvPr/>
        </p:nvGrpSpPr>
        <p:grpSpPr>
          <a:xfrm>
            <a:off x="3893745" y="1226745"/>
            <a:ext cx="4404510" cy="4404510"/>
            <a:chOff x="3561288" y="1226745"/>
            <a:chExt cx="4740740" cy="4740740"/>
          </a:xfrm>
        </p:grpSpPr>
        <p:sp>
          <p:nvSpPr>
            <p:cNvPr id="32" name="Rectangle: Rounded Corners 31">
              <a:extLst>
                <a:ext uri="{FF2B5EF4-FFF2-40B4-BE49-F238E27FC236}">
                  <a16:creationId xmlns:a16="http://schemas.microsoft.com/office/drawing/2014/main" id="{43CCBE19-43AE-4596-9774-11F1CDA66EE3}"/>
                </a:ext>
              </a:extLst>
            </p:cNvPr>
            <p:cNvSpPr>
              <a:spLocks noChangeAspect="1"/>
            </p:cNvSpPr>
            <p:nvPr/>
          </p:nvSpPr>
          <p:spPr>
            <a:xfrm rot="18900000">
              <a:off x="3561288" y="1226745"/>
              <a:ext cx="4740740" cy="4740740"/>
            </a:xfrm>
            <a:prstGeom prst="roundRect">
              <a:avLst>
                <a:gd name="adj" fmla="val 622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187D97BF-5D54-462E-A9F5-4D06C775F83D}"/>
                </a:ext>
              </a:extLst>
            </p:cNvPr>
            <p:cNvSpPr>
              <a:spLocks noChangeAspect="1"/>
            </p:cNvSpPr>
            <p:nvPr/>
          </p:nvSpPr>
          <p:spPr>
            <a:xfrm rot="18900000">
              <a:off x="3748242" y="1413699"/>
              <a:ext cx="4366833" cy="4366833"/>
            </a:xfrm>
            <a:prstGeom prst="roundRect">
              <a:avLst>
                <a:gd name="adj" fmla="val 622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4D4B9BF8-238A-446D-90D5-29C163B4B9F0}"/>
                </a:ext>
              </a:extLst>
            </p:cNvPr>
            <p:cNvSpPr>
              <a:spLocks noChangeAspect="1"/>
            </p:cNvSpPr>
            <p:nvPr/>
          </p:nvSpPr>
          <p:spPr>
            <a:xfrm rot="18900000">
              <a:off x="3866816" y="1532273"/>
              <a:ext cx="4129684" cy="4129684"/>
            </a:xfrm>
            <a:prstGeom prst="roundRect">
              <a:avLst>
                <a:gd name="adj" fmla="val 6228"/>
              </a:avLst>
            </a:prstGeom>
            <a:blipFill dpi="0" rotWithShape="1">
              <a:blip r:embed="rId2">
                <a:alphaModFix amt="6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9" name="Rectangle 68">
            <a:extLst>
              <a:ext uri="{FF2B5EF4-FFF2-40B4-BE49-F238E27FC236}">
                <a16:creationId xmlns:a16="http://schemas.microsoft.com/office/drawing/2014/main" id="{471859FC-33AA-43EE-87B2-98C8577F6687}"/>
              </a:ext>
            </a:extLst>
          </p:cNvPr>
          <p:cNvSpPr/>
          <p:nvPr/>
        </p:nvSpPr>
        <p:spPr>
          <a:xfrm>
            <a:off x="1583820" y="4034174"/>
            <a:ext cx="9024359" cy="1403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7F405146-E4E1-47FE-B209-8E3C245A2B20}"/>
              </a:ext>
            </a:extLst>
          </p:cNvPr>
          <p:cNvSpPr txBox="1"/>
          <p:nvPr/>
        </p:nvSpPr>
        <p:spPr>
          <a:xfrm>
            <a:off x="3058910" y="4037127"/>
            <a:ext cx="6074180" cy="1015663"/>
          </a:xfrm>
          <a:prstGeom prst="rect">
            <a:avLst/>
          </a:prstGeom>
          <a:noFill/>
        </p:spPr>
        <p:txBody>
          <a:bodyPr wrap="square" rtlCol="0" anchor="ctr">
            <a:spAutoFit/>
          </a:bodyPr>
          <a:lstStyle/>
          <a:p>
            <a:pPr algn="ctr"/>
            <a:r>
              <a:rPr lang="en-US" altLang="ko-KR" sz="6000" dirty="0">
                <a:solidFill>
                  <a:schemeClr val="tx1">
                    <a:lumMod val="85000"/>
                    <a:lumOff val="15000"/>
                  </a:schemeClr>
                </a:solidFill>
                <a:cs typeface="Arial" pitchFamily="34" charset="0"/>
              </a:rPr>
              <a:t>Thank You</a:t>
            </a:r>
            <a:endParaRPr lang="ko-KR" altLang="en-US" sz="6000" dirty="0">
              <a:solidFill>
                <a:schemeClr val="tx1">
                  <a:lumMod val="85000"/>
                  <a:lumOff val="15000"/>
                </a:schemeClr>
              </a:solidFill>
              <a:cs typeface="Arial" pitchFamily="34" charset="0"/>
            </a:endParaRPr>
          </a:p>
        </p:txBody>
      </p:sp>
      <p:sp>
        <p:nvSpPr>
          <p:cNvPr id="71" name="TextBox 70">
            <a:extLst>
              <a:ext uri="{FF2B5EF4-FFF2-40B4-BE49-F238E27FC236}">
                <a16:creationId xmlns:a16="http://schemas.microsoft.com/office/drawing/2014/main" id="{18795E75-FC5F-4526-B249-F371D7AF87B5}"/>
              </a:ext>
            </a:extLst>
          </p:cNvPr>
          <p:cNvSpPr txBox="1"/>
          <p:nvPr/>
        </p:nvSpPr>
        <p:spPr>
          <a:xfrm>
            <a:off x="3058846" y="4861405"/>
            <a:ext cx="6074107" cy="584775"/>
          </a:xfrm>
          <a:prstGeom prst="rect">
            <a:avLst/>
          </a:prstGeom>
          <a:noFill/>
        </p:spPr>
        <p:txBody>
          <a:bodyPr wrap="square" rtlCol="0" anchor="ctr">
            <a:spAutoFit/>
          </a:bodyPr>
          <a:lstStyle/>
          <a:p>
            <a:pPr algn="ctr"/>
            <a:r>
              <a:rPr lang="vi-VN" altLang="ko-KR" sz="3200" dirty="0">
                <a:solidFill>
                  <a:schemeClr val="tx1">
                    <a:lumMod val="85000"/>
                    <a:lumOff val="15000"/>
                  </a:schemeClr>
                </a:solidFill>
                <a:cs typeface="Arial" pitchFamily="34" charset="0"/>
              </a:rPr>
              <a:t>For Listening</a:t>
            </a:r>
            <a:endParaRPr lang="ko-KR" altLang="en-US" sz="3200" dirty="0">
              <a:solidFill>
                <a:schemeClr val="tx1">
                  <a:lumMod val="85000"/>
                  <a:lumOff val="15000"/>
                </a:schemeClr>
              </a:solidFill>
              <a:cs typeface="Arial" pitchFamily="34" charset="0"/>
            </a:endParaRPr>
          </a:p>
        </p:txBody>
      </p:sp>
      <p:sp>
        <p:nvSpPr>
          <p:cNvPr id="3" name="Rectangle 2">
            <a:extLst>
              <a:ext uri="{FF2B5EF4-FFF2-40B4-BE49-F238E27FC236}">
                <a16:creationId xmlns:a16="http://schemas.microsoft.com/office/drawing/2014/main" id="{41A62B0E-F328-9440-8EF5-60AAC4178730}"/>
              </a:ext>
            </a:extLst>
          </p:cNvPr>
          <p:cNvSpPr/>
          <p:nvPr/>
        </p:nvSpPr>
        <p:spPr>
          <a:xfrm>
            <a:off x="7341592" y="6415281"/>
            <a:ext cx="4242123" cy="369332"/>
          </a:xfrm>
          <a:prstGeom prst="rect">
            <a:avLst/>
          </a:prstGeom>
        </p:spPr>
        <p:txBody>
          <a:bodyPr wrap="none">
            <a:spAutoFit/>
          </a:bodyPr>
          <a:lstStyle/>
          <a:p>
            <a:r>
              <a:rPr lang="en-US" dirty="0">
                <a:solidFill>
                  <a:srgbClr val="111111"/>
                </a:solidFill>
                <a:latin typeface="-apple-system"/>
              </a:rPr>
              <a:t>Photo by </a:t>
            </a:r>
            <a:r>
              <a:rPr lang="en-US" dirty="0">
                <a:solidFill>
                  <a:srgbClr val="999999"/>
                </a:solidFill>
                <a:latin typeface="-apple-system"/>
                <a:hlinkClick r:id="rId3"/>
              </a:rPr>
              <a:t>José Alejandro Cuffia</a:t>
            </a:r>
            <a:r>
              <a:rPr lang="en-US" dirty="0">
                <a:solidFill>
                  <a:srgbClr val="111111"/>
                </a:solidFill>
                <a:latin typeface="-apple-system"/>
              </a:rPr>
              <a:t> on </a:t>
            </a:r>
            <a:r>
              <a:rPr lang="en-US" dirty="0">
                <a:solidFill>
                  <a:srgbClr val="999999"/>
                </a:solidFill>
                <a:latin typeface="-apple-system"/>
                <a:hlinkClick r:id="rId4"/>
              </a:rPr>
              <a:t>Unsplash</a:t>
            </a:r>
            <a:endParaRPr lang="en-US" dirty="0"/>
          </a:p>
        </p:txBody>
      </p:sp>
    </p:spTree>
    <p:extLst>
      <p:ext uri="{BB962C8B-B14F-4D97-AF65-F5344CB8AC3E}">
        <p14:creationId xmlns:p14="http://schemas.microsoft.com/office/powerpoint/2010/main" val="2765580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
            <a:lum/>
          </a:blip>
          <a:srcRect/>
          <a:stretch>
            <a:fillRect t="-39000" b="-39000"/>
          </a:stretch>
        </a:blip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F270DDD8-E67F-421A-BC68-0E8ED0F99AE3}"/>
              </a:ext>
            </a:extLst>
          </p:cNvPr>
          <p:cNvGrpSpPr/>
          <p:nvPr/>
        </p:nvGrpSpPr>
        <p:grpSpPr>
          <a:xfrm>
            <a:off x="2479181" y="0"/>
            <a:ext cx="588535" cy="1444486"/>
            <a:chOff x="2290340" y="0"/>
            <a:chExt cx="588535" cy="1444486"/>
          </a:xfrm>
        </p:grpSpPr>
        <p:sp>
          <p:nvSpPr>
            <p:cNvPr id="43" name="Freeform: Shape 42">
              <a:extLst>
                <a:ext uri="{FF2B5EF4-FFF2-40B4-BE49-F238E27FC236}">
                  <a16:creationId xmlns:a16="http://schemas.microsoft.com/office/drawing/2014/main" id="{01B8CD28-24F7-4D9E-BE90-7456CE5F2330}"/>
                </a:ext>
              </a:extLst>
            </p:cNvPr>
            <p:cNvSpPr>
              <a:spLocks/>
            </p:cNvSpPr>
            <p:nvPr/>
          </p:nvSpPr>
          <p:spPr bwMode="auto">
            <a:xfrm>
              <a:off x="2290340" y="0"/>
              <a:ext cx="588534" cy="1444486"/>
            </a:xfrm>
            <a:custGeom>
              <a:avLst/>
              <a:gdLst>
                <a:gd name="connsiteX0" fmla="*/ 103521 w 588534"/>
                <a:gd name="connsiteY0" fmla="*/ 0 h 1444486"/>
                <a:gd name="connsiteX1" fmla="*/ 180820 w 588534"/>
                <a:gd name="connsiteY1" fmla="*/ 0 h 1444486"/>
                <a:gd name="connsiteX2" fmla="*/ 183021 w 588534"/>
                <a:gd name="connsiteY2" fmla="*/ 71501 h 1444486"/>
                <a:gd name="connsiteX3" fmla="*/ 194669 w 588534"/>
                <a:gd name="connsiteY3" fmla="*/ 449905 h 1444486"/>
                <a:gd name="connsiteX4" fmla="*/ 294266 w 588534"/>
                <a:gd name="connsiteY4" fmla="*/ 449905 h 1444486"/>
                <a:gd name="connsiteX5" fmla="*/ 380284 w 588534"/>
                <a:gd name="connsiteY5" fmla="*/ 449905 h 1444486"/>
                <a:gd name="connsiteX6" fmla="*/ 381774 w 588534"/>
                <a:gd name="connsiteY6" fmla="*/ 106097 h 1444486"/>
                <a:gd name="connsiteX7" fmla="*/ 382234 w 588534"/>
                <a:gd name="connsiteY7" fmla="*/ 0 h 1444486"/>
                <a:gd name="connsiteX8" fmla="*/ 459231 w 588534"/>
                <a:gd name="connsiteY8" fmla="*/ 0 h 1444486"/>
                <a:gd name="connsiteX9" fmla="*/ 458864 w 588534"/>
                <a:gd name="connsiteY9" fmla="*/ 84795 h 1444486"/>
                <a:gd name="connsiteX10" fmla="*/ 457246 w 588534"/>
                <a:gd name="connsiteY10" fmla="*/ 458766 h 1444486"/>
                <a:gd name="connsiteX11" fmla="*/ 516099 w 588534"/>
                <a:gd name="connsiteY11" fmla="*/ 498642 h 1444486"/>
                <a:gd name="connsiteX12" fmla="*/ 552317 w 588534"/>
                <a:gd name="connsiteY12" fmla="*/ 538518 h 1444486"/>
                <a:gd name="connsiteX13" fmla="*/ 588534 w 588534"/>
                <a:gd name="connsiteY13" fmla="*/ 627132 h 1444486"/>
                <a:gd name="connsiteX14" fmla="*/ 588534 w 588534"/>
                <a:gd name="connsiteY14" fmla="*/ 799930 h 1444486"/>
                <a:gd name="connsiteX15" fmla="*/ 561371 w 588534"/>
                <a:gd name="connsiteY15" fmla="*/ 879683 h 1444486"/>
                <a:gd name="connsiteX16" fmla="*/ 421028 w 588534"/>
                <a:gd name="connsiteY16" fmla="*/ 1074634 h 1444486"/>
                <a:gd name="connsiteX17" fmla="*/ 384811 w 588534"/>
                <a:gd name="connsiteY17" fmla="*/ 1105649 h 1444486"/>
                <a:gd name="connsiteX18" fmla="*/ 384811 w 588534"/>
                <a:gd name="connsiteY18" fmla="*/ 1110080 h 1444486"/>
                <a:gd name="connsiteX19" fmla="*/ 344067 w 588534"/>
                <a:gd name="connsiteY19" fmla="*/ 1269584 h 1444486"/>
                <a:gd name="connsiteX20" fmla="*/ 484408 w 588534"/>
                <a:gd name="connsiteY20" fmla="*/ 1278445 h 1444486"/>
                <a:gd name="connsiteX21" fmla="*/ 511572 w 588534"/>
                <a:gd name="connsiteY21" fmla="*/ 1176540 h 1444486"/>
                <a:gd name="connsiteX22" fmla="*/ 511572 w 588534"/>
                <a:gd name="connsiteY22" fmla="*/ 1163248 h 1444486"/>
                <a:gd name="connsiteX23" fmla="*/ 511572 w 588534"/>
                <a:gd name="connsiteY23" fmla="*/ 1132233 h 1444486"/>
                <a:gd name="connsiteX24" fmla="*/ 543262 w 588534"/>
                <a:gd name="connsiteY24" fmla="*/ 1127802 h 1444486"/>
                <a:gd name="connsiteX25" fmla="*/ 552317 w 588534"/>
                <a:gd name="connsiteY25" fmla="*/ 1167678 h 1444486"/>
                <a:gd name="connsiteX26" fmla="*/ 552317 w 588534"/>
                <a:gd name="connsiteY26" fmla="*/ 1180970 h 1444486"/>
                <a:gd name="connsiteX27" fmla="*/ 552317 w 588534"/>
                <a:gd name="connsiteY27" fmla="*/ 1194262 h 1444486"/>
                <a:gd name="connsiteX28" fmla="*/ 543262 w 588534"/>
                <a:gd name="connsiteY28" fmla="*/ 1371491 h 1444486"/>
                <a:gd name="connsiteX29" fmla="*/ 307849 w 588534"/>
                <a:gd name="connsiteY29" fmla="*/ 1433520 h 1444486"/>
                <a:gd name="connsiteX30" fmla="*/ 172033 w 588534"/>
                <a:gd name="connsiteY30" fmla="*/ 1216416 h 1444486"/>
                <a:gd name="connsiteX31" fmla="*/ 203723 w 588534"/>
                <a:gd name="connsiteY31" fmla="*/ 1110080 h 1444486"/>
                <a:gd name="connsiteX32" fmla="*/ 167506 w 588534"/>
                <a:gd name="connsiteY32" fmla="*/ 1074634 h 1444486"/>
                <a:gd name="connsiteX33" fmla="*/ 27163 w 588534"/>
                <a:gd name="connsiteY33" fmla="*/ 879683 h 1444486"/>
                <a:gd name="connsiteX34" fmla="*/ 0 w 588534"/>
                <a:gd name="connsiteY34" fmla="*/ 799930 h 1444486"/>
                <a:gd name="connsiteX35" fmla="*/ 0 w 588534"/>
                <a:gd name="connsiteY35" fmla="*/ 627132 h 1444486"/>
                <a:gd name="connsiteX36" fmla="*/ 36217 w 588534"/>
                <a:gd name="connsiteY36" fmla="*/ 538518 h 1444486"/>
                <a:gd name="connsiteX37" fmla="*/ 72435 w 588534"/>
                <a:gd name="connsiteY37" fmla="*/ 498642 h 1444486"/>
                <a:gd name="connsiteX38" fmla="*/ 117707 w 588534"/>
                <a:gd name="connsiteY38" fmla="*/ 463197 h 1444486"/>
                <a:gd name="connsiteX39" fmla="*/ 106981 w 588534"/>
                <a:gd name="connsiteY39" fmla="*/ 112974 h 144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88534" h="1444486">
                  <a:moveTo>
                    <a:pt x="103521" y="0"/>
                  </a:moveTo>
                  <a:lnTo>
                    <a:pt x="180820" y="0"/>
                  </a:lnTo>
                  <a:lnTo>
                    <a:pt x="183021" y="71501"/>
                  </a:lnTo>
                  <a:cubicBezTo>
                    <a:pt x="186808" y="194531"/>
                    <a:pt x="190690" y="320640"/>
                    <a:pt x="194669" y="449905"/>
                  </a:cubicBezTo>
                  <a:cubicBezTo>
                    <a:pt x="194669" y="449905"/>
                    <a:pt x="194669" y="449905"/>
                    <a:pt x="294266" y="449905"/>
                  </a:cubicBezTo>
                  <a:cubicBezTo>
                    <a:pt x="294266" y="449905"/>
                    <a:pt x="294266" y="449905"/>
                    <a:pt x="380284" y="449905"/>
                  </a:cubicBezTo>
                  <a:cubicBezTo>
                    <a:pt x="380284" y="449905"/>
                    <a:pt x="380284" y="449905"/>
                    <a:pt x="381774" y="106097"/>
                  </a:cubicBezTo>
                  <a:lnTo>
                    <a:pt x="382234" y="0"/>
                  </a:lnTo>
                  <a:lnTo>
                    <a:pt x="459231" y="0"/>
                  </a:lnTo>
                  <a:lnTo>
                    <a:pt x="458864" y="84795"/>
                  </a:lnTo>
                  <a:cubicBezTo>
                    <a:pt x="458338" y="206384"/>
                    <a:pt x="457799" y="331016"/>
                    <a:pt x="457246" y="458766"/>
                  </a:cubicBezTo>
                  <a:cubicBezTo>
                    <a:pt x="479882" y="467628"/>
                    <a:pt x="497990" y="480920"/>
                    <a:pt x="516099" y="498642"/>
                  </a:cubicBezTo>
                  <a:cubicBezTo>
                    <a:pt x="516099" y="498642"/>
                    <a:pt x="516099" y="498642"/>
                    <a:pt x="552317" y="538518"/>
                  </a:cubicBezTo>
                  <a:cubicBezTo>
                    <a:pt x="574953" y="560672"/>
                    <a:pt x="588534" y="596117"/>
                    <a:pt x="588534" y="627132"/>
                  </a:cubicBezTo>
                  <a:cubicBezTo>
                    <a:pt x="588534" y="627132"/>
                    <a:pt x="588534" y="627132"/>
                    <a:pt x="588534" y="799930"/>
                  </a:cubicBezTo>
                  <a:cubicBezTo>
                    <a:pt x="588534" y="826514"/>
                    <a:pt x="579479" y="853098"/>
                    <a:pt x="561371" y="879683"/>
                  </a:cubicBezTo>
                  <a:cubicBezTo>
                    <a:pt x="561371" y="879683"/>
                    <a:pt x="561371" y="879683"/>
                    <a:pt x="421028" y="1074634"/>
                  </a:cubicBezTo>
                  <a:cubicBezTo>
                    <a:pt x="411973" y="1087926"/>
                    <a:pt x="398392" y="1096787"/>
                    <a:pt x="384811" y="1105649"/>
                  </a:cubicBezTo>
                  <a:cubicBezTo>
                    <a:pt x="384811" y="1110080"/>
                    <a:pt x="384811" y="1110080"/>
                    <a:pt x="384811" y="1110080"/>
                  </a:cubicBezTo>
                  <a:cubicBezTo>
                    <a:pt x="366701" y="1141094"/>
                    <a:pt x="325957" y="1220846"/>
                    <a:pt x="344067" y="1269584"/>
                  </a:cubicBezTo>
                  <a:cubicBezTo>
                    <a:pt x="362175" y="1318323"/>
                    <a:pt x="457246" y="1322753"/>
                    <a:pt x="484408" y="1278445"/>
                  </a:cubicBezTo>
                  <a:cubicBezTo>
                    <a:pt x="497990" y="1256292"/>
                    <a:pt x="507044" y="1211985"/>
                    <a:pt x="511572" y="1176540"/>
                  </a:cubicBezTo>
                  <a:cubicBezTo>
                    <a:pt x="511572" y="1172109"/>
                    <a:pt x="511572" y="1167678"/>
                    <a:pt x="511572" y="1163248"/>
                  </a:cubicBezTo>
                  <a:cubicBezTo>
                    <a:pt x="511572" y="1158817"/>
                    <a:pt x="511572" y="1145525"/>
                    <a:pt x="511572" y="1132233"/>
                  </a:cubicBezTo>
                  <a:cubicBezTo>
                    <a:pt x="511572" y="1114510"/>
                    <a:pt x="538735" y="1110080"/>
                    <a:pt x="543262" y="1127802"/>
                  </a:cubicBezTo>
                  <a:cubicBezTo>
                    <a:pt x="547790" y="1141094"/>
                    <a:pt x="547790" y="1158817"/>
                    <a:pt x="552317" y="1167678"/>
                  </a:cubicBezTo>
                  <a:cubicBezTo>
                    <a:pt x="552317" y="1172109"/>
                    <a:pt x="552317" y="1176540"/>
                    <a:pt x="552317" y="1180970"/>
                  </a:cubicBezTo>
                  <a:cubicBezTo>
                    <a:pt x="552317" y="1185401"/>
                    <a:pt x="552317" y="1189832"/>
                    <a:pt x="552317" y="1194262"/>
                  </a:cubicBezTo>
                  <a:cubicBezTo>
                    <a:pt x="556843" y="1220846"/>
                    <a:pt x="584007" y="1296169"/>
                    <a:pt x="543262" y="1371491"/>
                  </a:cubicBezTo>
                  <a:cubicBezTo>
                    <a:pt x="507044" y="1437951"/>
                    <a:pt x="393865" y="1460104"/>
                    <a:pt x="307849" y="1433520"/>
                  </a:cubicBezTo>
                  <a:cubicBezTo>
                    <a:pt x="208250" y="1402505"/>
                    <a:pt x="162978" y="1305031"/>
                    <a:pt x="172033" y="1216416"/>
                  </a:cubicBezTo>
                  <a:cubicBezTo>
                    <a:pt x="176561" y="1180970"/>
                    <a:pt x="190142" y="1141094"/>
                    <a:pt x="203723" y="1110080"/>
                  </a:cubicBezTo>
                  <a:cubicBezTo>
                    <a:pt x="190142" y="1101218"/>
                    <a:pt x="176561" y="1087926"/>
                    <a:pt x="167506" y="1074634"/>
                  </a:cubicBezTo>
                  <a:cubicBezTo>
                    <a:pt x="167506" y="1074634"/>
                    <a:pt x="167506" y="1074634"/>
                    <a:pt x="27163" y="879683"/>
                  </a:cubicBezTo>
                  <a:cubicBezTo>
                    <a:pt x="9055" y="853098"/>
                    <a:pt x="0" y="826514"/>
                    <a:pt x="0" y="799930"/>
                  </a:cubicBezTo>
                  <a:cubicBezTo>
                    <a:pt x="0" y="799930"/>
                    <a:pt x="0" y="799930"/>
                    <a:pt x="0" y="627132"/>
                  </a:cubicBezTo>
                  <a:cubicBezTo>
                    <a:pt x="0" y="596117"/>
                    <a:pt x="13581" y="560672"/>
                    <a:pt x="36217" y="538518"/>
                  </a:cubicBezTo>
                  <a:cubicBezTo>
                    <a:pt x="36217" y="538518"/>
                    <a:pt x="36217" y="538518"/>
                    <a:pt x="72435" y="498642"/>
                  </a:cubicBezTo>
                  <a:cubicBezTo>
                    <a:pt x="86016" y="485350"/>
                    <a:pt x="99598" y="472058"/>
                    <a:pt x="117707" y="463197"/>
                  </a:cubicBezTo>
                  <a:cubicBezTo>
                    <a:pt x="117707" y="463197"/>
                    <a:pt x="117707" y="463197"/>
                    <a:pt x="106981" y="112974"/>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5" name="Freeform: Shape 4">
              <a:extLst>
                <a:ext uri="{FF2B5EF4-FFF2-40B4-BE49-F238E27FC236}">
                  <a16:creationId xmlns:a16="http://schemas.microsoft.com/office/drawing/2014/main" id="{AB9703CB-1D56-4F6C-B7CC-4FF1B7709C04}"/>
                </a:ext>
              </a:extLst>
            </p:cNvPr>
            <p:cNvSpPr>
              <a:spLocks/>
            </p:cNvSpPr>
            <p:nvPr/>
          </p:nvSpPr>
          <p:spPr bwMode="auto">
            <a:xfrm>
              <a:off x="2290340" y="459941"/>
              <a:ext cx="588535" cy="646443"/>
            </a:xfrm>
            <a:custGeom>
              <a:avLst/>
              <a:gdLst>
                <a:gd name="connsiteX0" fmla="*/ 585399 w 588535"/>
                <a:gd name="connsiteY0" fmla="*/ 162132 h 646443"/>
                <a:gd name="connsiteX1" fmla="*/ 588535 w 588535"/>
                <a:gd name="connsiteY1" fmla="*/ 177655 h 646443"/>
                <a:gd name="connsiteX2" fmla="*/ 588535 w 588535"/>
                <a:gd name="connsiteY2" fmla="*/ 350453 h 646443"/>
                <a:gd name="connsiteX3" fmla="*/ 561372 w 588535"/>
                <a:gd name="connsiteY3" fmla="*/ 430206 h 646443"/>
                <a:gd name="connsiteX4" fmla="*/ 421028 w 588535"/>
                <a:gd name="connsiteY4" fmla="*/ 625157 h 646443"/>
                <a:gd name="connsiteX5" fmla="*/ 396172 w 588535"/>
                <a:gd name="connsiteY5" fmla="*/ 646443 h 646443"/>
                <a:gd name="connsiteX6" fmla="*/ 332115 w 588535"/>
                <a:gd name="connsiteY6" fmla="*/ 646443 h 646443"/>
                <a:gd name="connsiteX7" fmla="*/ 369805 w 588535"/>
                <a:gd name="connsiteY7" fmla="*/ 272 h 646443"/>
                <a:gd name="connsiteX8" fmla="*/ 380285 w 588535"/>
                <a:gd name="connsiteY8" fmla="*/ 428 h 646443"/>
                <a:gd name="connsiteX9" fmla="*/ 457246 w 588535"/>
                <a:gd name="connsiteY9" fmla="*/ 9289 h 646443"/>
                <a:gd name="connsiteX10" fmla="*/ 502665 w 588535"/>
                <a:gd name="connsiteY10" fmla="*/ 40063 h 646443"/>
                <a:gd name="connsiteX11" fmla="*/ 186799 w 588535"/>
                <a:gd name="connsiteY11" fmla="*/ 644039 h 646443"/>
                <a:gd name="connsiteX12" fmla="*/ 167507 w 588535"/>
                <a:gd name="connsiteY12" fmla="*/ 625157 h 646443"/>
                <a:gd name="connsiteX13" fmla="*/ 95391 w 588535"/>
                <a:gd name="connsiteY13" fmla="*/ 524981 h 646443"/>
                <a:gd name="connsiteX14" fmla="*/ 223372 w 588535"/>
                <a:gd name="connsiteY14" fmla="*/ 0 h 646443"/>
                <a:gd name="connsiteX15" fmla="*/ 15812 w 588535"/>
                <a:gd name="connsiteY15" fmla="*/ 396878 h 646443"/>
                <a:gd name="connsiteX16" fmla="*/ 0 w 588535"/>
                <a:gd name="connsiteY16" fmla="*/ 350453 h 646443"/>
                <a:gd name="connsiteX17" fmla="*/ 0 w 588535"/>
                <a:gd name="connsiteY17" fmla="*/ 177655 h 646443"/>
                <a:gd name="connsiteX18" fmla="*/ 36217 w 588535"/>
                <a:gd name="connsiteY18" fmla="*/ 89041 h 646443"/>
                <a:gd name="connsiteX19" fmla="*/ 72436 w 588535"/>
                <a:gd name="connsiteY19" fmla="*/ 49165 h 646443"/>
                <a:gd name="connsiteX20" fmla="*/ 117707 w 588535"/>
                <a:gd name="connsiteY20" fmla="*/ 13720 h 646443"/>
                <a:gd name="connsiteX21" fmla="*/ 194670 w 588535"/>
                <a:gd name="connsiteY21" fmla="*/ 428 h 64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8535" h="646443">
                  <a:moveTo>
                    <a:pt x="585399" y="162132"/>
                  </a:moveTo>
                  <a:lnTo>
                    <a:pt x="588535" y="177655"/>
                  </a:lnTo>
                  <a:lnTo>
                    <a:pt x="588535" y="350453"/>
                  </a:lnTo>
                  <a:cubicBezTo>
                    <a:pt x="588535" y="377037"/>
                    <a:pt x="579479" y="403621"/>
                    <a:pt x="561372" y="430206"/>
                  </a:cubicBezTo>
                  <a:lnTo>
                    <a:pt x="421028" y="625157"/>
                  </a:lnTo>
                  <a:lnTo>
                    <a:pt x="396172" y="646443"/>
                  </a:lnTo>
                  <a:lnTo>
                    <a:pt x="332115" y="646443"/>
                  </a:lnTo>
                  <a:close/>
                  <a:moveTo>
                    <a:pt x="369805" y="272"/>
                  </a:moveTo>
                  <a:lnTo>
                    <a:pt x="380285" y="428"/>
                  </a:lnTo>
                  <a:cubicBezTo>
                    <a:pt x="424047" y="1905"/>
                    <a:pt x="434611" y="1166"/>
                    <a:pt x="457246" y="9289"/>
                  </a:cubicBezTo>
                  <a:lnTo>
                    <a:pt x="502665" y="40063"/>
                  </a:lnTo>
                  <a:lnTo>
                    <a:pt x="186799" y="644039"/>
                  </a:lnTo>
                  <a:lnTo>
                    <a:pt x="167507" y="625157"/>
                  </a:lnTo>
                  <a:lnTo>
                    <a:pt x="95391" y="524981"/>
                  </a:lnTo>
                  <a:close/>
                  <a:moveTo>
                    <a:pt x="223372" y="0"/>
                  </a:moveTo>
                  <a:lnTo>
                    <a:pt x="15812" y="396878"/>
                  </a:lnTo>
                  <a:lnTo>
                    <a:pt x="0" y="350453"/>
                  </a:lnTo>
                  <a:lnTo>
                    <a:pt x="0" y="177655"/>
                  </a:lnTo>
                  <a:cubicBezTo>
                    <a:pt x="0" y="146640"/>
                    <a:pt x="13582" y="111195"/>
                    <a:pt x="36217" y="89041"/>
                  </a:cubicBezTo>
                  <a:lnTo>
                    <a:pt x="72436" y="49165"/>
                  </a:lnTo>
                  <a:cubicBezTo>
                    <a:pt x="86016" y="35873"/>
                    <a:pt x="99599" y="22581"/>
                    <a:pt x="117707" y="13720"/>
                  </a:cubicBezTo>
                  <a:cubicBezTo>
                    <a:pt x="138079" y="5597"/>
                    <a:pt x="150907" y="2643"/>
                    <a:pt x="194670" y="428"/>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40" name="Freeform: Shape 39">
            <a:extLst>
              <a:ext uri="{FF2B5EF4-FFF2-40B4-BE49-F238E27FC236}">
                <a16:creationId xmlns:a16="http://schemas.microsoft.com/office/drawing/2014/main" id="{C9985CE0-E4DD-4949-880D-7DE14FC4C922}"/>
              </a:ext>
            </a:extLst>
          </p:cNvPr>
          <p:cNvSpPr/>
          <p:nvPr/>
        </p:nvSpPr>
        <p:spPr>
          <a:xfrm>
            <a:off x="1958006" y="1391479"/>
            <a:ext cx="765313" cy="934278"/>
          </a:xfrm>
          <a:custGeom>
            <a:avLst/>
            <a:gdLst>
              <a:gd name="connsiteX0" fmla="*/ 0 w 765313"/>
              <a:gd name="connsiteY0" fmla="*/ 904461 h 904461"/>
              <a:gd name="connsiteX1" fmla="*/ 765313 w 765313"/>
              <a:gd name="connsiteY1" fmla="*/ 0 h 904461"/>
            </a:gdLst>
            <a:ahLst/>
            <a:cxnLst>
              <a:cxn ang="0">
                <a:pos x="connsiteX0" y="connsiteY0"/>
              </a:cxn>
              <a:cxn ang="0">
                <a:pos x="connsiteX1" y="connsiteY1"/>
              </a:cxn>
            </a:cxnLst>
            <a:rect l="l" t="t" r="r" b="b"/>
            <a:pathLst>
              <a:path w="765313" h="904461">
                <a:moveTo>
                  <a:pt x="0" y="904461"/>
                </a:moveTo>
                <a:lnTo>
                  <a:pt x="765313" y="0"/>
                </a:lnTo>
              </a:path>
            </a:pathLst>
          </a:cu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38507A1C-6AB6-4852-A4DD-84C38283DF47}"/>
              </a:ext>
            </a:extLst>
          </p:cNvPr>
          <p:cNvSpPr/>
          <p:nvPr/>
        </p:nvSpPr>
        <p:spPr>
          <a:xfrm flipH="1">
            <a:off x="2867351" y="1296607"/>
            <a:ext cx="887648" cy="1049039"/>
          </a:xfrm>
          <a:custGeom>
            <a:avLst/>
            <a:gdLst>
              <a:gd name="connsiteX0" fmla="*/ 0 w 765313"/>
              <a:gd name="connsiteY0" fmla="*/ 904461 h 904461"/>
              <a:gd name="connsiteX1" fmla="*/ 765313 w 765313"/>
              <a:gd name="connsiteY1" fmla="*/ 0 h 904461"/>
            </a:gdLst>
            <a:ahLst/>
            <a:cxnLst>
              <a:cxn ang="0">
                <a:pos x="connsiteX0" y="connsiteY0"/>
              </a:cxn>
              <a:cxn ang="0">
                <a:pos x="connsiteX1" y="connsiteY1"/>
              </a:cxn>
            </a:cxnLst>
            <a:rect l="l" t="t" r="r" b="b"/>
            <a:pathLst>
              <a:path w="765313" h="904461">
                <a:moveTo>
                  <a:pt x="0" y="904461"/>
                </a:moveTo>
                <a:lnTo>
                  <a:pt x="765313" y="0"/>
                </a:lnTo>
              </a:path>
            </a:pathLst>
          </a:cu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D036DCC-2B79-4141-9FEA-521215284776}"/>
              </a:ext>
            </a:extLst>
          </p:cNvPr>
          <p:cNvSpPr/>
          <p:nvPr/>
        </p:nvSpPr>
        <p:spPr>
          <a:xfrm>
            <a:off x="882044" y="1779271"/>
            <a:ext cx="3847806" cy="3840392"/>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chemeClr val="accent1"/>
          </a:solidFill>
          <a:ln w="5155" cap="flat">
            <a:noFill/>
            <a:prstDash val="solid"/>
            <a:miter/>
          </a:ln>
        </p:spPr>
        <p:txBody>
          <a:bodyPr rtlCol="0" anchor="ctr"/>
          <a:lstStyle/>
          <a:p>
            <a:endParaRPr lang="en-US" dirty="0"/>
          </a:p>
        </p:txBody>
      </p:sp>
      <p:sp>
        <p:nvSpPr>
          <p:cNvPr id="45" name="TextBox 44">
            <a:extLst>
              <a:ext uri="{FF2B5EF4-FFF2-40B4-BE49-F238E27FC236}">
                <a16:creationId xmlns:a16="http://schemas.microsoft.com/office/drawing/2014/main" id="{A8E9A573-F123-4D17-996D-4D9A4F0A3F4A}"/>
              </a:ext>
            </a:extLst>
          </p:cNvPr>
          <p:cNvSpPr txBox="1"/>
          <p:nvPr/>
        </p:nvSpPr>
        <p:spPr>
          <a:xfrm>
            <a:off x="5877792" y="1181933"/>
            <a:ext cx="4818525" cy="923330"/>
          </a:xfrm>
          <a:prstGeom prst="rect">
            <a:avLst/>
          </a:prstGeom>
          <a:noFill/>
        </p:spPr>
        <p:txBody>
          <a:bodyPr wrap="square" rtlCol="0" anchor="ctr">
            <a:spAutoFit/>
          </a:bodyPr>
          <a:lstStyle/>
          <a:p>
            <a:r>
              <a:rPr lang="en-US" altLang="ko-KR" sz="5400" dirty="0">
                <a:solidFill>
                  <a:schemeClr val="accent2"/>
                </a:solidFill>
                <a:cs typeface="Arial" pitchFamily="34" charset="0"/>
              </a:rPr>
              <a:t>Main </a:t>
            </a:r>
            <a:r>
              <a:rPr lang="en-US" altLang="ko-KR" sz="5400" dirty="0">
                <a:cs typeface="Arial" pitchFamily="34" charset="0"/>
              </a:rPr>
              <a:t>Contents  </a:t>
            </a:r>
            <a:endParaRPr lang="ko-KR" altLang="en-US" sz="5400" dirty="0">
              <a:cs typeface="Arial" pitchFamily="34" charset="0"/>
            </a:endParaRPr>
          </a:p>
        </p:txBody>
      </p:sp>
      <p:grpSp>
        <p:nvGrpSpPr>
          <p:cNvPr id="46" name="Group 45">
            <a:extLst>
              <a:ext uri="{FF2B5EF4-FFF2-40B4-BE49-F238E27FC236}">
                <a16:creationId xmlns:a16="http://schemas.microsoft.com/office/drawing/2014/main" id="{9E443BEA-881E-4A4F-AA20-F48C26757ADC}"/>
              </a:ext>
            </a:extLst>
          </p:cNvPr>
          <p:cNvGrpSpPr/>
          <p:nvPr/>
        </p:nvGrpSpPr>
        <p:grpSpPr>
          <a:xfrm>
            <a:off x="5873248" y="2165442"/>
            <a:ext cx="5647184" cy="1017082"/>
            <a:chOff x="5610479" y="1729316"/>
            <a:chExt cx="5647184" cy="1017082"/>
          </a:xfrm>
        </p:grpSpPr>
        <p:grpSp>
          <p:nvGrpSpPr>
            <p:cNvPr id="47" name="Group 46">
              <a:extLst>
                <a:ext uri="{FF2B5EF4-FFF2-40B4-BE49-F238E27FC236}">
                  <a16:creationId xmlns:a16="http://schemas.microsoft.com/office/drawing/2014/main" id="{9CC82911-68DF-441D-9B3C-906B7B27F97C}"/>
                </a:ext>
              </a:extLst>
            </p:cNvPr>
            <p:cNvGrpSpPr/>
            <p:nvPr/>
          </p:nvGrpSpPr>
          <p:grpSpPr>
            <a:xfrm>
              <a:off x="6743155" y="1764981"/>
              <a:ext cx="4514508" cy="981417"/>
              <a:chOff x="6530179" y="1370982"/>
              <a:chExt cx="4514508" cy="981417"/>
            </a:xfrm>
          </p:grpSpPr>
          <p:sp>
            <p:nvSpPr>
              <p:cNvPr id="49" name="TextBox 48">
                <a:extLst>
                  <a:ext uri="{FF2B5EF4-FFF2-40B4-BE49-F238E27FC236}">
                    <a16:creationId xmlns:a16="http://schemas.microsoft.com/office/drawing/2014/main" id="{17BED531-30DF-4810-803D-C976E576E7AA}"/>
                  </a:ext>
                </a:extLst>
              </p:cNvPr>
              <p:cNvSpPr txBox="1"/>
              <p:nvPr/>
            </p:nvSpPr>
            <p:spPr>
              <a:xfrm>
                <a:off x="6536995" y="1829179"/>
                <a:ext cx="4507692" cy="523220"/>
              </a:xfrm>
              <a:prstGeom prst="rect">
                <a:avLst/>
              </a:prstGeom>
              <a:noFill/>
            </p:spPr>
            <p:txBody>
              <a:bodyPr wrap="square" rtlCol="0">
                <a:spAutoFit/>
              </a:bodyPr>
              <a:lstStyle/>
              <a:p>
                <a:pPr marL="171450" indent="-171450">
                  <a:buFontTx/>
                  <a:buChar char="-"/>
                </a:pPr>
                <a:r>
                  <a:rPr lang="en-US" altLang="ko-KR" sz="1400" dirty="0">
                    <a:solidFill>
                      <a:schemeClr val="tx1">
                        <a:lumMod val="85000"/>
                        <a:lumOff val="15000"/>
                      </a:schemeClr>
                    </a:solidFill>
                    <a:cs typeface="Arial" pitchFamily="34" charset="0"/>
                  </a:rPr>
                  <a:t>Prototype </a:t>
                </a:r>
                <a:r>
                  <a:rPr lang="en-US" altLang="ko-KR" sz="1400" dirty="0" err="1">
                    <a:solidFill>
                      <a:schemeClr val="tx1">
                        <a:lumMod val="85000"/>
                        <a:lumOff val="15000"/>
                      </a:schemeClr>
                    </a:solidFill>
                    <a:cs typeface="Arial" pitchFamily="34" charset="0"/>
                  </a:rPr>
                  <a:t>là</a:t>
                </a:r>
                <a:r>
                  <a:rPr lang="en-US" altLang="ko-KR" sz="1400" dirty="0">
                    <a:solidFill>
                      <a:schemeClr val="tx1">
                        <a:lumMod val="85000"/>
                        <a:lumOff val="15000"/>
                      </a:schemeClr>
                    </a:solidFill>
                    <a:cs typeface="Arial" pitchFamily="34" charset="0"/>
                  </a:rPr>
                  <a:t> </a:t>
                </a:r>
                <a:r>
                  <a:rPr lang="en-US" altLang="ko-KR" sz="1400" dirty="0" err="1">
                    <a:solidFill>
                      <a:schemeClr val="tx1">
                        <a:lumMod val="85000"/>
                        <a:lumOff val="15000"/>
                      </a:schemeClr>
                    </a:solidFill>
                    <a:cs typeface="Arial" pitchFamily="34" charset="0"/>
                  </a:rPr>
                  <a:t>gì</a:t>
                </a:r>
                <a:r>
                  <a:rPr lang="en-US" altLang="ko-KR" sz="1400" dirty="0">
                    <a:solidFill>
                      <a:schemeClr val="tx1">
                        <a:lumMod val="85000"/>
                        <a:lumOff val="15000"/>
                      </a:schemeClr>
                    </a:solidFill>
                    <a:cs typeface="Arial" pitchFamily="34" charset="0"/>
                  </a:rPr>
                  <a:t>?</a:t>
                </a:r>
              </a:p>
              <a:p>
                <a:pPr marL="171450" indent="-171450">
                  <a:buFontTx/>
                  <a:buChar char="-"/>
                </a:pPr>
                <a:r>
                  <a:rPr lang="en-US" altLang="ko-KR" sz="1400" dirty="0" err="1">
                    <a:solidFill>
                      <a:schemeClr val="tx1">
                        <a:lumMod val="85000"/>
                        <a:lumOff val="15000"/>
                      </a:schemeClr>
                    </a:solidFill>
                    <a:cs typeface="Arial" pitchFamily="34" charset="0"/>
                  </a:rPr>
                  <a:t>Ưu</a:t>
                </a:r>
                <a:r>
                  <a:rPr lang="en-US" altLang="ko-KR" sz="1400" dirty="0">
                    <a:solidFill>
                      <a:schemeClr val="tx1">
                        <a:lumMod val="85000"/>
                        <a:lumOff val="15000"/>
                      </a:schemeClr>
                    </a:solidFill>
                    <a:cs typeface="Arial" pitchFamily="34" charset="0"/>
                  </a:rPr>
                  <a:t> </a:t>
                </a:r>
                <a:r>
                  <a:rPr lang="en-US" altLang="ko-KR" sz="1400" dirty="0" err="1">
                    <a:solidFill>
                      <a:schemeClr val="tx1">
                        <a:lumMod val="85000"/>
                        <a:lumOff val="15000"/>
                      </a:schemeClr>
                    </a:solidFill>
                    <a:cs typeface="Arial" pitchFamily="34" charset="0"/>
                  </a:rPr>
                  <a:t>điểm</a:t>
                </a:r>
                <a:r>
                  <a:rPr lang="en-US" altLang="ko-KR" sz="1400" dirty="0">
                    <a:solidFill>
                      <a:schemeClr val="tx1">
                        <a:lumMod val="85000"/>
                        <a:lumOff val="15000"/>
                      </a:schemeClr>
                    </a:solidFill>
                    <a:cs typeface="Arial" pitchFamily="34" charset="0"/>
                  </a:rPr>
                  <a:t> </a:t>
                </a:r>
                <a:r>
                  <a:rPr lang="en-US" altLang="ko-KR" sz="1400" dirty="0" err="1">
                    <a:solidFill>
                      <a:schemeClr val="tx1">
                        <a:lumMod val="85000"/>
                        <a:lumOff val="15000"/>
                      </a:schemeClr>
                    </a:solidFill>
                    <a:cs typeface="Arial" pitchFamily="34" charset="0"/>
                  </a:rPr>
                  <a:t>và</a:t>
                </a:r>
                <a:r>
                  <a:rPr lang="en-US" altLang="ko-KR" sz="1400" dirty="0">
                    <a:solidFill>
                      <a:schemeClr val="tx1">
                        <a:lumMod val="85000"/>
                        <a:lumOff val="15000"/>
                      </a:schemeClr>
                    </a:solidFill>
                    <a:cs typeface="Arial" pitchFamily="34" charset="0"/>
                  </a:rPr>
                  <a:t> </a:t>
                </a:r>
                <a:r>
                  <a:rPr lang="en-US" altLang="ko-KR" sz="1400" dirty="0" err="1">
                    <a:solidFill>
                      <a:schemeClr val="tx1">
                        <a:lumMod val="85000"/>
                        <a:lumOff val="15000"/>
                      </a:schemeClr>
                    </a:solidFill>
                    <a:cs typeface="Arial" pitchFamily="34" charset="0"/>
                  </a:rPr>
                  <a:t>Khuyết</a:t>
                </a:r>
                <a:r>
                  <a:rPr lang="en-US" altLang="ko-KR" sz="1400" dirty="0">
                    <a:solidFill>
                      <a:schemeClr val="tx1">
                        <a:lumMod val="85000"/>
                        <a:lumOff val="15000"/>
                      </a:schemeClr>
                    </a:solidFill>
                    <a:cs typeface="Arial" pitchFamily="34" charset="0"/>
                  </a:rPr>
                  <a:t> </a:t>
                </a:r>
                <a:r>
                  <a:rPr lang="en-US" altLang="ko-KR" sz="1400" dirty="0" err="1">
                    <a:solidFill>
                      <a:schemeClr val="tx1">
                        <a:lumMod val="85000"/>
                        <a:lumOff val="15000"/>
                      </a:schemeClr>
                    </a:solidFill>
                    <a:cs typeface="Arial" pitchFamily="34" charset="0"/>
                  </a:rPr>
                  <a:t>điểm</a:t>
                </a:r>
                <a:endParaRPr lang="en-US" altLang="ko-KR" sz="1400" dirty="0">
                  <a:solidFill>
                    <a:schemeClr val="tx1">
                      <a:lumMod val="85000"/>
                      <a:lumOff val="15000"/>
                    </a:schemeClr>
                  </a:solidFill>
                  <a:cs typeface="Arial" pitchFamily="34" charset="0"/>
                </a:endParaRPr>
              </a:p>
            </p:txBody>
          </p:sp>
          <p:sp>
            <p:nvSpPr>
              <p:cNvPr id="50" name="TextBox 49">
                <a:extLst>
                  <a:ext uri="{FF2B5EF4-FFF2-40B4-BE49-F238E27FC236}">
                    <a16:creationId xmlns:a16="http://schemas.microsoft.com/office/drawing/2014/main" id="{CE124B32-4858-428C-9A34-701444E28795}"/>
                  </a:ext>
                </a:extLst>
              </p:cNvPr>
              <p:cNvSpPr txBox="1"/>
              <p:nvPr/>
            </p:nvSpPr>
            <p:spPr>
              <a:xfrm>
                <a:off x="6530179" y="1370982"/>
                <a:ext cx="4507692" cy="507831"/>
              </a:xfrm>
              <a:prstGeom prst="rect">
                <a:avLst/>
              </a:prstGeom>
              <a:noFill/>
            </p:spPr>
            <p:txBody>
              <a:bodyPr wrap="square" lIns="108000" rIns="108000" rtlCol="0">
                <a:spAutoFit/>
              </a:bodyPr>
              <a:lstStyle/>
              <a:p>
                <a:r>
                  <a:rPr lang="en-US" altLang="ko-KR" sz="2700" b="1" dirty="0" err="1">
                    <a:solidFill>
                      <a:schemeClr val="accent1"/>
                    </a:solidFill>
                    <a:cs typeface="Arial" pitchFamily="34" charset="0"/>
                  </a:rPr>
                  <a:t>Giới</a:t>
                </a:r>
                <a:r>
                  <a:rPr lang="en-US" altLang="ko-KR" sz="2700" b="1" dirty="0">
                    <a:solidFill>
                      <a:schemeClr val="accent1"/>
                    </a:solidFill>
                    <a:cs typeface="Arial" pitchFamily="34" charset="0"/>
                  </a:rPr>
                  <a:t> </a:t>
                </a:r>
                <a:r>
                  <a:rPr lang="en-US" altLang="ko-KR" sz="2700" b="1" dirty="0" err="1">
                    <a:solidFill>
                      <a:schemeClr val="accent1"/>
                    </a:solidFill>
                    <a:cs typeface="Arial" pitchFamily="34" charset="0"/>
                  </a:rPr>
                  <a:t>Thiệu</a:t>
                </a:r>
                <a:endParaRPr lang="ko-KR" altLang="en-US" sz="2700" b="1" dirty="0">
                  <a:solidFill>
                    <a:schemeClr val="accent1"/>
                  </a:solidFill>
                  <a:cs typeface="Arial" pitchFamily="34" charset="0"/>
                </a:endParaRPr>
              </a:p>
            </p:txBody>
          </p:sp>
        </p:grpSp>
        <p:sp>
          <p:nvSpPr>
            <p:cNvPr id="48" name="TextBox 47">
              <a:extLst>
                <a:ext uri="{FF2B5EF4-FFF2-40B4-BE49-F238E27FC236}">
                  <a16:creationId xmlns:a16="http://schemas.microsoft.com/office/drawing/2014/main" id="{17416C41-E6AA-4CDF-99F5-AB46DE385603}"/>
                </a:ext>
              </a:extLst>
            </p:cNvPr>
            <p:cNvSpPr txBox="1"/>
            <p:nvPr/>
          </p:nvSpPr>
          <p:spPr>
            <a:xfrm>
              <a:off x="5610479" y="1729316"/>
              <a:ext cx="1077420" cy="830997"/>
            </a:xfrm>
            <a:prstGeom prst="rect">
              <a:avLst/>
            </a:prstGeom>
            <a:noFill/>
          </p:spPr>
          <p:txBody>
            <a:bodyPr wrap="square" lIns="108000" rIns="108000" rtlCol="0">
              <a:spAutoFit/>
            </a:bodyPr>
            <a:lstStyle/>
            <a:p>
              <a:pPr algn="r"/>
              <a:r>
                <a:rPr lang="en-US" altLang="ko-KR" sz="4800" b="1" dirty="0">
                  <a:solidFill>
                    <a:schemeClr val="accent2"/>
                  </a:solidFill>
                  <a:cs typeface="Arial" pitchFamily="34" charset="0"/>
                </a:rPr>
                <a:t>01</a:t>
              </a:r>
              <a:endParaRPr lang="ko-KR" altLang="en-US" sz="4800" b="1" dirty="0">
                <a:solidFill>
                  <a:schemeClr val="accent2"/>
                </a:solidFill>
                <a:cs typeface="Arial" pitchFamily="34" charset="0"/>
              </a:endParaRPr>
            </a:p>
          </p:txBody>
        </p:sp>
      </p:grpSp>
      <p:grpSp>
        <p:nvGrpSpPr>
          <p:cNvPr id="51" name="Group 50">
            <a:extLst>
              <a:ext uri="{FF2B5EF4-FFF2-40B4-BE49-F238E27FC236}">
                <a16:creationId xmlns:a16="http://schemas.microsoft.com/office/drawing/2014/main" id="{B1C42425-BC7A-4106-8DEC-A9D16E71C06C}"/>
              </a:ext>
            </a:extLst>
          </p:cNvPr>
          <p:cNvGrpSpPr/>
          <p:nvPr/>
        </p:nvGrpSpPr>
        <p:grpSpPr>
          <a:xfrm>
            <a:off x="5873248" y="3266472"/>
            <a:ext cx="5644912" cy="1038055"/>
            <a:chOff x="5610479" y="1708343"/>
            <a:chExt cx="5644912" cy="1038055"/>
          </a:xfrm>
        </p:grpSpPr>
        <p:grpSp>
          <p:nvGrpSpPr>
            <p:cNvPr id="52" name="Group 51">
              <a:extLst>
                <a:ext uri="{FF2B5EF4-FFF2-40B4-BE49-F238E27FC236}">
                  <a16:creationId xmlns:a16="http://schemas.microsoft.com/office/drawing/2014/main" id="{FE28F410-7D8D-484D-B309-7E170AF5B6B4}"/>
                </a:ext>
              </a:extLst>
            </p:cNvPr>
            <p:cNvGrpSpPr/>
            <p:nvPr/>
          </p:nvGrpSpPr>
          <p:grpSpPr>
            <a:xfrm>
              <a:off x="6743155" y="1764981"/>
              <a:ext cx="4512236" cy="981417"/>
              <a:chOff x="6530179" y="1370982"/>
              <a:chExt cx="4512236" cy="981417"/>
            </a:xfrm>
          </p:grpSpPr>
          <p:sp>
            <p:nvSpPr>
              <p:cNvPr id="54" name="TextBox 53">
                <a:extLst>
                  <a:ext uri="{FF2B5EF4-FFF2-40B4-BE49-F238E27FC236}">
                    <a16:creationId xmlns:a16="http://schemas.microsoft.com/office/drawing/2014/main" id="{34CD5697-039A-4AE4-B98C-6085E8BE26D4}"/>
                  </a:ext>
                </a:extLst>
              </p:cNvPr>
              <p:cNvSpPr txBox="1"/>
              <p:nvPr/>
            </p:nvSpPr>
            <p:spPr>
              <a:xfrm>
                <a:off x="6534723" y="1829179"/>
                <a:ext cx="4507692" cy="523220"/>
              </a:xfrm>
              <a:prstGeom prst="rect">
                <a:avLst/>
              </a:prstGeom>
              <a:noFill/>
            </p:spPr>
            <p:txBody>
              <a:bodyPr wrap="square" rtlCol="0">
                <a:spAutoFit/>
              </a:bodyPr>
              <a:lstStyle/>
              <a:p>
                <a:pPr marL="171450" indent="-171450">
                  <a:buFontTx/>
                  <a:buChar char="-"/>
                </a:pPr>
                <a:r>
                  <a:rPr lang="en-US" altLang="ko-KR" sz="1400" dirty="0" err="1">
                    <a:solidFill>
                      <a:schemeClr val="tx1">
                        <a:lumMod val="85000"/>
                        <a:lumOff val="15000"/>
                      </a:schemeClr>
                    </a:solidFill>
                    <a:cs typeface="Arial" pitchFamily="34" charset="0"/>
                  </a:rPr>
                  <a:t>Tìm</a:t>
                </a:r>
                <a:r>
                  <a:rPr lang="en-US" altLang="ko-KR" sz="1400" dirty="0">
                    <a:solidFill>
                      <a:schemeClr val="tx1">
                        <a:lumMod val="85000"/>
                        <a:lumOff val="15000"/>
                      </a:schemeClr>
                    </a:solidFill>
                    <a:cs typeface="Arial" pitchFamily="34" charset="0"/>
                  </a:rPr>
                  <a:t> </a:t>
                </a:r>
                <a:r>
                  <a:rPr lang="en-US" altLang="ko-KR" sz="1400" dirty="0" err="1">
                    <a:solidFill>
                      <a:schemeClr val="tx1">
                        <a:lumMod val="85000"/>
                        <a:lumOff val="15000"/>
                      </a:schemeClr>
                    </a:solidFill>
                    <a:cs typeface="Arial" pitchFamily="34" charset="0"/>
                  </a:rPr>
                  <a:t>hiểu</a:t>
                </a:r>
                <a:r>
                  <a:rPr lang="en-US" altLang="ko-KR" sz="1400" dirty="0">
                    <a:solidFill>
                      <a:schemeClr val="tx1">
                        <a:lumMod val="85000"/>
                        <a:lumOff val="15000"/>
                      </a:schemeClr>
                    </a:solidFill>
                    <a:cs typeface="Arial" pitchFamily="34" charset="0"/>
                  </a:rPr>
                  <a:t> Evolutionary Prototyping</a:t>
                </a:r>
              </a:p>
              <a:p>
                <a:pPr marL="171450" indent="-171450">
                  <a:buFontTx/>
                  <a:buChar char="-"/>
                </a:pPr>
                <a:r>
                  <a:rPr lang="en-US" altLang="ko-KR" sz="1400" dirty="0" err="1">
                    <a:solidFill>
                      <a:schemeClr val="tx1">
                        <a:lumMod val="85000"/>
                        <a:lumOff val="15000"/>
                      </a:schemeClr>
                    </a:solidFill>
                    <a:cs typeface="Arial" pitchFamily="34" charset="0"/>
                  </a:rPr>
                  <a:t>Tìm</a:t>
                </a:r>
                <a:r>
                  <a:rPr lang="en-US" altLang="ko-KR" sz="1400" dirty="0">
                    <a:solidFill>
                      <a:schemeClr val="tx1">
                        <a:lumMod val="85000"/>
                        <a:lumOff val="15000"/>
                      </a:schemeClr>
                    </a:solidFill>
                    <a:cs typeface="Arial" pitchFamily="34" charset="0"/>
                  </a:rPr>
                  <a:t> </a:t>
                </a:r>
                <a:r>
                  <a:rPr lang="en-US" altLang="ko-KR" sz="1400" dirty="0" err="1">
                    <a:solidFill>
                      <a:schemeClr val="tx1">
                        <a:lumMod val="85000"/>
                        <a:lumOff val="15000"/>
                      </a:schemeClr>
                    </a:solidFill>
                    <a:cs typeface="Arial" pitchFamily="34" charset="0"/>
                  </a:rPr>
                  <a:t>hiểu</a:t>
                </a:r>
                <a:r>
                  <a:rPr lang="en-US" altLang="ko-KR" sz="1400" dirty="0">
                    <a:solidFill>
                      <a:schemeClr val="tx1">
                        <a:lumMod val="85000"/>
                        <a:lumOff val="15000"/>
                      </a:schemeClr>
                    </a:solidFill>
                    <a:cs typeface="Arial" pitchFamily="34" charset="0"/>
                  </a:rPr>
                  <a:t> Throw-away Prototyping</a:t>
                </a:r>
              </a:p>
            </p:txBody>
          </p:sp>
          <p:sp>
            <p:nvSpPr>
              <p:cNvPr id="55" name="TextBox 54">
                <a:extLst>
                  <a:ext uri="{FF2B5EF4-FFF2-40B4-BE49-F238E27FC236}">
                    <a16:creationId xmlns:a16="http://schemas.microsoft.com/office/drawing/2014/main" id="{BC1072BD-93AB-47AD-80AC-80E24069278B}"/>
                  </a:ext>
                </a:extLst>
              </p:cNvPr>
              <p:cNvSpPr txBox="1"/>
              <p:nvPr/>
            </p:nvSpPr>
            <p:spPr>
              <a:xfrm>
                <a:off x="6530179" y="1370982"/>
                <a:ext cx="4507692" cy="507831"/>
              </a:xfrm>
              <a:prstGeom prst="rect">
                <a:avLst/>
              </a:prstGeom>
              <a:noFill/>
            </p:spPr>
            <p:txBody>
              <a:bodyPr wrap="square" lIns="108000" rIns="108000" rtlCol="0">
                <a:spAutoFit/>
              </a:bodyPr>
              <a:lstStyle/>
              <a:p>
                <a:r>
                  <a:rPr lang="en-US" altLang="ko-KR" sz="2700" b="1" dirty="0" err="1">
                    <a:solidFill>
                      <a:schemeClr val="accent1"/>
                    </a:solidFill>
                    <a:cs typeface="Arial" pitchFamily="34" charset="0"/>
                  </a:rPr>
                  <a:t>Hướng</a:t>
                </a:r>
                <a:r>
                  <a:rPr lang="en-US" altLang="ko-KR" sz="2700" b="1" dirty="0">
                    <a:solidFill>
                      <a:schemeClr val="accent1"/>
                    </a:solidFill>
                    <a:cs typeface="Arial" pitchFamily="34" charset="0"/>
                  </a:rPr>
                  <a:t> </a:t>
                </a:r>
                <a:r>
                  <a:rPr lang="en-US" altLang="ko-KR" sz="2700" b="1" dirty="0" err="1">
                    <a:solidFill>
                      <a:schemeClr val="accent1"/>
                    </a:solidFill>
                    <a:cs typeface="Arial" pitchFamily="34" charset="0"/>
                  </a:rPr>
                  <a:t>tiếp</a:t>
                </a:r>
                <a:r>
                  <a:rPr lang="en-US" altLang="ko-KR" sz="2700" b="1" dirty="0">
                    <a:solidFill>
                      <a:schemeClr val="accent1"/>
                    </a:solidFill>
                    <a:cs typeface="Arial" pitchFamily="34" charset="0"/>
                  </a:rPr>
                  <a:t> </a:t>
                </a:r>
                <a:r>
                  <a:rPr lang="en-US" altLang="ko-KR" sz="2700" b="1" dirty="0" err="1">
                    <a:solidFill>
                      <a:schemeClr val="accent1"/>
                    </a:solidFill>
                    <a:cs typeface="Arial" pitchFamily="34" charset="0"/>
                  </a:rPr>
                  <a:t>cận</a:t>
                </a:r>
                <a:r>
                  <a:rPr lang="en-US" altLang="ko-KR" sz="2700" b="1" dirty="0">
                    <a:solidFill>
                      <a:schemeClr val="accent1"/>
                    </a:solidFill>
                    <a:cs typeface="Arial" pitchFamily="34" charset="0"/>
                  </a:rPr>
                  <a:t> Prototype</a:t>
                </a:r>
                <a:endParaRPr lang="ko-KR" altLang="en-US" sz="2700" b="1" dirty="0">
                  <a:solidFill>
                    <a:schemeClr val="accent1"/>
                  </a:solidFill>
                  <a:cs typeface="Arial" pitchFamily="34" charset="0"/>
                </a:endParaRPr>
              </a:p>
            </p:txBody>
          </p:sp>
        </p:grpSp>
        <p:sp>
          <p:nvSpPr>
            <p:cNvPr id="53" name="TextBox 52">
              <a:extLst>
                <a:ext uri="{FF2B5EF4-FFF2-40B4-BE49-F238E27FC236}">
                  <a16:creationId xmlns:a16="http://schemas.microsoft.com/office/drawing/2014/main" id="{6174513F-639E-499F-9BBA-1951519C5957}"/>
                </a:ext>
              </a:extLst>
            </p:cNvPr>
            <p:cNvSpPr txBox="1"/>
            <p:nvPr/>
          </p:nvSpPr>
          <p:spPr>
            <a:xfrm>
              <a:off x="5610479" y="1708343"/>
              <a:ext cx="1077420" cy="830997"/>
            </a:xfrm>
            <a:prstGeom prst="rect">
              <a:avLst/>
            </a:prstGeom>
            <a:noFill/>
          </p:spPr>
          <p:txBody>
            <a:bodyPr wrap="square" lIns="108000" rIns="108000" rtlCol="0">
              <a:spAutoFit/>
            </a:bodyPr>
            <a:lstStyle/>
            <a:p>
              <a:pPr algn="r"/>
              <a:r>
                <a:rPr lang="en-US" altLang="ko-KR" sz="4800" b="1" dirty="0">
                  <a:solidFill>
                    <a:schemeClr val="accent2"/>
                  </a:solidFill>
                  <a:cs typeface="Arial" pitchFamily="34" charset="0"/>
                </a:rPr>
                <a:t>02</a:t>
              </a:r>
              <a:endParaRPr lang="ko-KR" altLang="en-US" sz="4800" b="1" dirty="0">
                <a:solidFill>
                  <a:schemeClr val="accent2"/>
                </a:solidFill>
                <a:cs typeface="Arial" pitchFamily="34" charset="0"/>
              </a:endParaRPr>
            </a:p>
          </p:txBody>
        </p:sp>
      </p:grpSp>
      <p:grpSp>
        <p:nvGrpSpPr>
          <p:cNvPr id="56" name="Group 55">
            <a:extLst>
              <a:ext uri="{FF2B5EF4-FFF2-40B4-BE49-F238E27FC236}">
                <a16:creationId xmlns:a16="http://schemas.microsoft.com/office/drawing/2014/main" id="{03717409-36EA-41C8-8829-D061E52BB8F3}"/>
              </a:ext>
            </a:extLst>
          </p:cNvPr>
          <p:cNvGrpSpPr/>
          <p:nvPr/>
        </p:nvGrpSpPr>
        <p:grpSpPr>
          <a:xfrm>
            <a:off x="5875520" y="4321672"/>
            <a:ext cx="6021954" cy="902718"/>
            <a:chOff x="5610479" y="1764981"/>
            <a:chExt cx="6021954" cy="902718"/>
          </a:xfrm>
        </p:grpSpPr>
        <p:grpSp>
          <p:nvGrpSpPr>
            <p:cNvPr id="57" name="Group 56">
              <a:extLst>
                <a:ext uri="{FF2B5EF4-FFF2-40B4-BE49-F238E27FC236}">
                  <a16:creationId xmlns:a16="http://schemas.microsoft.com/office/drawing/2014/main" id="{416BA6AF-7166-4BA8-BCDF-A9B9CC968DD0}"/>
                </a:ext>
              </a:extLst>
            </p:cNvPr>
            <p:cNvGrpSpPr/>
            <p:nvPr/>
          </p:nvGrpSpPr>
          <p:grpSpPr>
            <a:xfrm>
              <a:off x="6770451" y="1764981"/>
              <a:ext cx="4861982" cy="902718"/>
              <a:chOff x="6557475" y="1370982"/>
              <a:chExt cx="4861982" cy="902718"/>
            </a:xfrm>
          </p:grpSpPr>
          <p:sp>
            <p:nvSpPr>
              <p:cNvPr id="59" name="TextBox 58">
                <a:extLst>
                  <a:ext uri="{FF2B5EF4-FFF2-40B4-BE49-F238E27FC236}">
                    <a16:creationId xmlns:a16="http://schemas.microsoft.com/office/drawing/2014/main" id="{634B0E48-7587-440C-BE5D-595C2AE42A0E}"/>
                  </a:ext>
                </a:extLst>
              </p:cNvPr>
              <p:cNvSpPr txBox="1"/>
              <p:nvPr/>
            </p:nvSpPr>
            <p:spPr>
              <a:xfrm>
                <a:off x="6557475" y="1750480"/>
                <a:ext cx="4507692" cy="523220"/>
              </a:xfrm>
              <a:prstGeom prst="rect">
                <a:avLst/>
              </a:prstGeom>
              <a:noFill/>
            </p:spPr>
            <p:txBody>
              <a:bodyPr wrap="square" rtlCol="0">
                <a:spAutoFit/>
              </a:bodyPr>
              <a:lstStyle/>
              <a:p>
                <a:pPr marL="171450" indent="-171450">
                  <a:buFontTx/>
                  <a:buChar char="-"/>
                </a:pPr>
                <a:r>
                  <a:rPr lang="en-US" altLang="ko-KR" sz="1400" dirty="0" err="1">
                    <a:solidFill>
                      <a:schemeClr val="tx1">
                        <a:lumMod val="85000"/>
                        <a:lumOff val="15000"/>
                      </a:schemeClr>
                    </a:solidFill>
                    <a:ea typeface="FZShuTi" pitchFamily="2" charset="-122"/>
                    <a:cs typeface="Arial" pitchFamily="34" charset="0"/>
                  </a:rPr>
                  <a:t>Kỹ</a:t>
                </a:r>
                <a:r>
                  <a:rPr lang="en-US" altLang="ko-KR" sz="1400" dirty="0">
                    <a:solidFill>
                      <a:schemeClr val="tx1">
                        <a:lumMod val="85000"/>
                        <a:lumOff val="15000"/>
                      </a:schemeClr>
                    </a:solidFill>
                    <a:ea typeface="FZShuTi" pitchFamily="2" charset="-122"/>
                    <a:cs typeface="Arial" pitchFamily="34" charset="0"/>
                  </a:rPr>
                  <a:t> </a:t>
                </a:r>
                <a:r>
                  <a:rPr lang="en-US" altLang="ko-KR" sz="1400" dirty="0" err="1">
                    <a:solidFill>
                      <a:schemeClr val="tx1">
                        <a:lumMod val="85000"/>
                        <a:lumOff val="15000"/>
                      </a:schemeClr>
                    </a:solidFill>
                    <a:ea typeface="FZShuTi" pitchFamily="2" charset="-122"/>
                    <a:cs typeface="Arial" pitchFamily="34" charset="0"/>
                  </a:rPr>
                  <a:t>thuật</a:t>
                </a:r>
                <a:r>
                  <a:rPr lang="en-US" altLang="ko-KR" sz="1400" dirty="0">
                    <a:solidFill>
                      <a:schemeClr val="tx1">
                        <a:lumMod val="85000"/>
                        <a:lumOff val="15000"/>
                      </a:schemeClr>
                    </a:solidFill>
                    <a:ea typeface="FZShuTi" pitchFamily="2" charset="-122"/>
                    <a:cs typeface="Arial" pitchFamily="34" charset="0"/>
                  </a:rPr>
                  <a:t> Prototype</a:t>
                </a:r>
              </a:p>
              <a:p>
                <a:r>
                  <a:rPr lang="en-US" altLang="ko-KR" sz="1400" dirty="0">
                    <a:solidFill>
                      <a:schemeClr val="tx1">
                        <a:lumMod val="85000"/>
                        <a:lumOff val="15000"/>
                      </a:schemeClr>
                    </a:solidFill>
                    <a:cs typeface="Arial" pitchFamily="34" charset="0"/>
                  </a:rPr>
                  <a:t>-  High-level languages </a:t>
                </a:r>
                <a:r>
                  <a:rPr lang="en-US" altLang="ko-KR" sz="1400" dirty="0" err="1">
                    <a:solidFill>
                      <a:schemeClr val="tx1">
                        <a:lumMod val="85000"/>
                        <a:lumOff val="15000"/>
                      </a:schemeClr>
                    </a:solidFill>
                    <a:cs typeface="Arial" pitchFamily="34" charset="0"/>
                  </a:rPr>
                  <a:t>và</a:t>
                </a:r>
                <a:r>
                  <a:rPr lang="en-US" altLang="ko-KR" sz="1400" dirty="0">
                    <a:solidFill>
                      <a:schemeClr val="tx1">
                        <a:lumMod val="85000"/>
                        <a:lumOff val="15000"/>
                      </a:schemeClr>
                    </a:solidFill>
                    <a:cs typeface="Arial" pitchFamily="34" charset="0"/>
                  </a:rPr>
                  <a:t> Prototype tools</a:t>
                </a:r>
              </a:p>
            </p:txBody>
          </p:sp>
          <p:sp>
            <p:nvSpPr>
              <p:cNvPr id="60" name="TextBox 59">
                <a:extLst>
                  <a:ext uri="{FF2B5EF4-FFF2-40B4-BE49-F238E27FC236}">
                    <a16:creationId xmlns:a16="http://schemas.microsoft.com/office/drawing/2014/main" id="{A6C0177E-7B3C-45C8-8FD5-085919565912}"/>
                  </a:ext>
                </a:extLst>
              </p:cNvPr>
              <p:cNvSpPr txBox="1"/>
              <p:nvPr/>
            </p:nvSpPr>
            <p:spPr>
              <a:xfrm>
                <a:off x="6557475" y="1370982"/>
                <a:ext cx="4861982" cy="461665"/>
              </a:xfrm>
              <a:prstGeom prst="rect">
                <a:avLst/>
              </a:prstGeom>
              <a:noFill/>
            </p:spPr>
            <p:txBody>
              <a:bodyPr wrap="square" lIns="108000" rIns="108000" rtlCol="0">
                <a:spAutoFit/>
              </a:bodyPr>
              <a:lstStyle/>
              <a:p>
                <a:r>
                  <a:rPr lang="en-US" altLang="ko-KR" sz="2400" b="1" dirty="0" err="1">
                    <a:solidFill>
                      <a:schemeClr val="accent1"/>
                    </a:solidFill>
                    <a:cs typeface="Arial" pitchFamily="34" charset="0"/>
                  </a:rPr>
                  <a:t>Quy</a:t>
                </a:r>
                <a:r>
                  <a:rPr lang="en-US" altLang="ko-KR" sz="2400" b="1" dirty="0">
                    <a:solidFill>
                      <a:schemeClr val="accent1"/>
                    </a:solidFill>
                    <a:cs typeface="Arial" pitchFamily="34" charset="0"/>
                  </a:rPr>
                  <a:t> </a:t>
                </a:r>
                <a:r>
                  <a:rPr lang="en-US" altLang="ko-KR" sz="2400" b="1" dirty="0" err="1">
                    <a:solidFill>
                      <a:schemeClr val="accent1"/>
                    </a:solidFill>
                    <a:cs typeface="Arial" pitchFamily="34" charset="0"/>
                  </a:rPr>
                  <a:t>trình</a:t>
                </a:r>
                <a:r>
                  <a:rPr lang="en-US" altLang="ko-KR" sz="2400" b="1" dirty="0">
                    <a:solidFill>
                      <a:schemeClr val="accent1"/>
                    </a:solidFill>
                    <a:cs typeface="Arial" pitchFamily="34" charset="0"/>
                  </a:rPr>
                  <a:t> </a:t>
                </a:r>
                <a:r>
                  <a:rPr lang="en-US" altLang="ko-KR" sz="2400" b="1" dirty="0" err="1">
                    <a:solidFill>
                      <a:schemeClr val="accent1"/>
                    </a:solidFill>
                    <a:cs typeface="Arial" pitchFamily="34" charset="0"/>
                  </a:rPr>
                  <a:t>và</a:t>
                </a:r>
                <a:r>
                  <a:rPr lang="en-US" altLang="ko-KR" sz="2400" b="1" dirty="0">
                    <a:solidFill>
                      <a:schemeClr val="accent1"/>
                    </a:solidFill>
                    <a:cs typeface="Arial" pitchFamily="34" charset="0"/>
                  </a:rPr>
                  <a:t> </a:t>
                </a:r>
                <a:r>
                  <a:rPr lang="en-US" altLang="ko-KR" sz="2400" b="1" dirty="0" err="1">
                    <a:solidFill>
                      <a:schemeClr val="accent1"/>
                    </a:solidFill>
                    <a:cs typeface="Arial" pitchFamily="34" charset="0"/>
                  </a:rPr>
                  <a:t>kỹ</a:t>
                </a:r>
                <a:r>
                  <a:rPr lang="en-US" altLang="ko-KR" sz="2400" b="1" dirty="0">
                    <a:solidFill>
                      <a:schemeClr val="accent1"/>
                    </a:solidFill>
                    <a:cs typeface="Arial" pitchFamily="34" charset="0"/>
                  </a:rPr>
                  <a:t> </a:t>
                </a:r>
                <a:r>
                  <a:rPr lang="en-US" altLang="ko-KR" sz="2400" b="1" dirty="0" err="1">
                    <a:solidFill>
                      <a:schemeClr val="accent1"/>
                    </a:solidFill>
                    <a:cs typeface="Arial" pitchFamily="34" charset="0"/>
                  </a:rPr>
                  <a:t>thuật</a:t>
                </a:r>
                <a:r>
                  <a:rPr lang="en-US" altLang="ko-KR" sz="2400" b="1" dirty="0">
                    <a:solidFill>
                      <a:schemeClr val="accent1"/>
                    </a:solidFill>
                    <a:cs typeface="Arial" pitchFamily="34" charset="0"/>
                  </a:rPr>
                  <a:t> Prototype</a:t>
                </a:r>
                <a:endParaRPr lang="ko-KR" altLang="en-US" sz="2400" b="1" dirty="0">
                  <a:solidFill>
                    <a:schemeClr val="accent1"/>
                  </a:solidFill>
                  <a:cs typeface="Arial" pitchFamily="34" charset="0"/>
                </a:endParaRPr>
              </a:p>
            </p:txBody>
          </p:sp>
        </p:grpSp>
        <p:sp>
          <p:nvSpPr>
            <p:cNvPr id="58" name="TextBox 57">
              <a:extLst>
                <a:ext uri="{FF2B5EF4-FFF2-40B4-BE49-F238E27FC236}">
                  <a16:creationId xmlns:a16="http://schemas.microsoft.com/office/drawing/2014/main" id="{4FFBB609-FA30-46EF-A8FD-318D7CEAAD3F}"/>
                </a:ext>
              </a:extLst>
            </p:cNvPr>
            <p:cNvSpPr txBox="1"/>
            <p:nvPr/>
          </p:nvSpPr>
          <p:spPr>
            <a:xfrm>
              <a:off x="5610479" y="1770064"/>
              <a:ext cx="1077420" cy="830997"/>
            </a:xfrm>
            <a:prstGeom prst="rect">
              <a:avLst/>
            </a:prstGeom>
            <a:noFill/>
          </p:spPr>
          <p:txBody>
            <a:bodyPr wrap="square" lIns="108000" rIns="108000" rtlCol="0">
              <a:spAutoFit/>
            </a:bodyPr>
            <a:lstStyle/>
            <a:p>
              <a:pPr algn="r"/>
              <a:r>
                <a:rPr lang="en-US" altLang="ko-KR" sz="4800" b="1" dirty="0">
                  <a:solidFill>
                    <a:schemeClr val="accent2"/>
                  </a:solidFill>
                  <a:cs typeface="Arial" pitchFamily="34" charset="0"/>
                </a:rPr>
                <a:t>03</a:t>
              </a:r>
              <a:endParaRPr lang="ko-KR" altLang="en-US" sz="4800" b="1" dirty="0">
                <a:solidFill>
                  <a:schemeClr val="accent2"/>
                </a:solidFill>
                <a:cs typeface="Arial" pitchFamily="34" charset="0"/>
              </a:endParaRPr>
            </a:p>
          </p:txBody>
        </p:sp>
      </p:grpSp>
      <p:grpSp>
        <p:nvGrpSpPr>
          <p:cNvPr id="61" name="Group 60">
            <a:extLst>
              <a:ext uri="{FF2B5EF4-FFF2-40B4-BE49-F238E27FC236}">
                <a16:creationId xmlns:a16="http://schemas.microsoft.com/office/drawing/2014/main" id="{FE492A24-1110-423A-8CF7-EA1B85A0C28A}"/>
              </a:ext>
            </a:extLst>
          </p:cNvPr>
          <p:cNvGrpSpPr/>
          <p:nvPr/>
        </p:nvGrpSpPr>
        <p:grpSpPr>
          <a:xfrm>
            <a:off x="5877792" y="5320234"/>
            <a:ext cx="5667664" cy="836080"/>
            <a:chOff x="5610479" y="1764981"/>
            <a:chExt cx="5667664" cy="836080"/>
          </a:xfrm>
        </p:grpSpPr>
        <p:grpSp>
          <p:nvGrpSpPr>
            <p:cNvPr id="62" name="Group 61">
              <a:extLst>
                <a:ext uri="{FF2B5EF4-FFF2-40B4-BE49-F238E27FC236}">
                  <a16:creationId xmlns:a16="http://schemas.microsoft.com/office/drawing/2014/main" id="{0DE78024-7106-4EF6-9D18-673E0B012A7E}"/>
                </a:ext>
              </a:extLst>
            </p:cNvPr>
            <p:cNvGrpSpPr/>
            <p:nvPr/>
          </p:nvGrpSpPr>
          <p:grpSpPr>
            <a:xfrm>
              <a:off x="6743155" y="1764981"/>
              <a:ext cx="4534988" cy="687275"/>
              <a:chOff x="6530179" y="1370982"/>
              <a:chExt cx="4534988" cy="687275"/>
            </a:xfrm>
          </p:grpSpPr>
          <p:sp>
            <p:nvSpPr>
              <p:cNvPr id="64" name="TextBox 63">
                <a:extLst>
                  <a:ext uri="{FF2B5EF4-FFF2-40B4-BE49-F238E27FC236}">
                    <a16:creationId xmlns:a16="http://schemas.microsoft.com/office/drawing/2014/main" id="{1245D085-4C38-4B05-9D3A-AF640D617F1F}"/>
                  </a:ext>
                </a:extLst>
              </p:cNvPr>
              <p:cNvSpPr txBox="1"/>
              <p:nvPr/>
            </p:nvSpPr>
            <p:spPr>
              <a:xfrm>
                <a:off x="6557475" y="1750480"/>
                <a:ext cx="4507692" cy="307777"/>
              </a:xfrm>
              <a:prstGeom prst="rect">
                <a:avLst/>
              </a:prstGeom>
              <a:noFill/>
            </p:spPr>
            <p:txBody>
              <a:bodyPr wrap="square" rtlCol="0">
                <a:spAutoFit/>
              </a:bodyPr>
              <a:lstStyle/>
              <a:p>
                <a:pPr marL="171450" indent="-171450">
                  <a:buFontTx/>
                  <a:buChar char="-"/>
                </a:pPr>
                <a:r>
                  <a:rPr lang="en-US" altLang="ko-KR" sz="1400" dirty="0" err="1">
                    <a:solidFill>
                      <a:schemeClr val="tx1">
                        <a:lumMod val="85000"/>
                        <a:lumOff val="15000"/>
                      </a:schemeClr>
                    </a:solidFill>
                    <a:cs typeface="Arial" pitchFamily="34" charset="0"/>
                  </a:rPr>
                  <a:t>Ứng</a:t>
                </a:r>
                <a:r>
                  <a:rPr lang="en-US" altLang="ko-KR" sz="1400" dirty="0">
                    <a:solidFill>
                      <a:schemeClr val="tx1">
                        <a:lumMod val="85000"/>
                        <a:lumOff val="15000"/>
                      </a:schemeClr>
                    </a:solidFill>
                    <a:cs typeface="Arial" pitchFamily="34" charset="0"/>
                  </a:rPr>
                  <a:t> </a:t>
                </a:r>
                <a:r>
                  <a:rPr lang="en-US" altLang="ko-KR" sz="1400" dirty="0" err="1">
                    <a:solidFill>
                      <a:schemeClr val="tx1">
                        <a:lumMod val="85000"/>
                        <a:lumOff val="15000"/>
                      </a:schemeClr>
                    </a:solidFill>
                    <a:cs typeface="Arial" pitchFamily="34" charset="0"/>
                  </a:rPr>
                  <a:t>Dụng</a:t>
                </a:r>
                <a:r>
                  <a:rPr lang="en-US" altLang="ko-KR" sz="1400" dirty="0">
                    <a:solidFill>
                      <a:schemeClr val="tx1">
                        <a:lumMod val="85000"/>
                        <a:lumOff val="15000"/>
                      </a:schemeClr>
                    </a:solidFill>
                    <a:cs typeface="Arial" pitchFamily="34" charset="0"/>
                  </a:rPr>
                  <a:t> Prototype</a:t>
                </a:r>
              </a:p>
            </p:txBody>
          </p:sp>
          <p:sp>
            <p:nvSpPr>
              <p:cNvPr id="65" name="TextBox 64">
                <a:extLst>
                  <a:ext uri="{FF2B5EF4-FFF2-40B4-BE49-F238E27FC236}">
                    <a16:creationId xmlns:a16="http://schemas.microsoft.com/office/drawing/2014/main" id="{13FF301A-9181-4DDE-93E9-38BE5D26A069}"/>
                  </a:ext>
                </a:extLst>
              </p:cNvPr>
              <p:cNvSpPr txBox="1"/>
              <p:nvPr/>
            </p:nvSpPr>
            <p:spPr>
              <a:xfrm>
                <a:off x="6530179" y="1370982"/>
                <a:ext cx="4507692" cy="507831"/>
              </a:xfrm>
              <a:prstGeom prst="rect">
                <a:avLst/>
              </a:prstGeom>
              <a:noFill/>
            </p:spPr>
            <p:txBody>
              <a:bodyPr wrap="square" lIns="108000" rIns="108000" rtlCol="0">
                <a:spAutoFit/>
              </a:bodyPr>
              <a:lstStyle/>
              <a:p>
                <a:r>
                  <a:rPr lang="en-US" altLang="ko-KR" sz="2700" b="1" dirty="0" err="1">
                    <a:solidFill>
                      <a:schemeClr val="accent1"/>
                    </a:solidFill>
                    <a:cs typeface="Arial" pitchFamily="34" charset="0"/>
                  </a:rPr>
                  <a:t>Thiết</a:t>
                </a:r>
                <a:r>
                  <a:rPr lang="en-US" altLang="ko-KR" sz="2700" b="1" dirty="0">
                    <a:solidFill>
                      <a:schemeClr val="accent1"/>
                    </a:solidFill>
                    <a:cs typeface="Arial" pitchFamily="34" charset="0"/>
                  </a:rPr>
                  <a:t> </a:t>
                </a:r>
                <a:r>
                  <a:rPr lang="en-US" altLang="ko-KR" sz="2700" b="1" dirty="0" err="1">
                    <a:solidFill>
                      <a:schemeClr val="accent1"/>
                    </a:solidFill>
                    <a:cs typeface="Arial" pitchFamily="34" charset="0"/>
                  </a:rPr>
                  <a:t>kế</a:t>
                </a:r>
                <a:r>
                  <a:rPr lang="en-US" altLang="ko-KR" sz="2700" b="1" dirty="0">
                    <a:solidFill>
                      <a:schemeClr val="accent1"/>
                    </a:solidFill>
                    <a:cs typeface="Arial" pitchFamily="34" charset="0"/>
                  </a:rPr>
                  <a:t> Prototype</a:t>
                </a:r>
                <a:endParaRPr lang="ko-KR" altLang="en-US" sz="2700" b="1" dirty="0">
                  <a:solidFill>
                    <a:schemeClr val="accent1"/>
                  </a:solidFill>
                  <a:cs typeface="Arial" pitchFamily="34" charset="0"/>
                </a:endParaRPr>
              </a:p>
            </p:txBody>
          </p:sp>
        </p:grpSp>
        <p:sp>
          <p:nvSpPr>
            <p:cNvPr id="63" name="TextBox 62">
              <a:extLst>
                <a:ext uri="{FF2B5EF4-FFF2-40B4-BE49-F238E27FC236}">
                  <a16:creationId xmlns:a16="http://schemas.microsoft.com/office/drawing/2014/main" id="{796AFA27-7B22-4AF3-BB2C-4E7B5226B978}"/>
                </a:ext>
              </a:extLst>
            </p:cNvPr>
            <p:cNvSpPr txBox="1"/>
            <p:nvPr/>
          </p:nvSpPr>
          <p:spPr>
            <a:xfrm>
              <a:off x="5610479" y="1770064"/>
              <a:ext cx="1077420" cy="830997"/>
            </a:xfrm>
            <a:prstGeom prst="rect">
              <a:avLst/>
            </a:prstGeom>
            <a:noFill/>
          </p:spPr>
          <p:txBody>
            <a:bodyPr wrap="square" lIns="108000" rIns="108000" rtlCol="0">
              <a:spAutoFit/>
            </a:bodyPr>
            <a:lstStyle/>
            <a:p>
              <a:pPr algn="r"/>
              <a:r>
                <a:rPr lang="en-US" altLang="ko-KR" sz="4800" b="1" dirty="0">
                  <a:solidFill>
                    <a:schemeClr val="accent2"/>
                  </a:solidFill>
                  <a:cs typeface="Arial" pitchFamily="34" charset="0"/>
                </a:rPr>
                <a:t>04</a:t>
              </a:r>
              <a:endParaRPr lang="ko-KR" altLang="en-US" sz="4800" b="1" dirty="0">
                <a:solidFill>
                  <a:schemeClr val="accent2"/>
                </a:solidFill>
                <a:cs typeface="Arial" pitchFamily="34" charset="0"/>
              </a:endParaRPr>
            </a:p>
          </p:txBody>
        </p:sp>
      </p:grpSp>
      <p:grpSp>
        <p:nvGrpSpPr>
          <p:cNvPr id="70" name="Group 69">
            <a:extLst>
              <a:ext uri="{FF2B5EF4-FFF2-40B4-BE49-F238E27FC236}">
                <a16:creationId xmlns:a16="http://schemas.microsoft.com/office/drawing/2014/main" id="{5A412EB5-7FBD-4FB6-AFC6-02B28B4DDC9C}"/>
              </a:ext>
            </a:extLst>
          </p:cNvPr>
          <p:cNvGrpSpPr/>
          <p:nvPr/>
        </p:nvGrpSpPr>
        <p:grpSpPr>
          <a:xfrm>
            <a:off x="-30456" y="6705945"/>
            <a:ext cx="12240040" cy="170806"/>
            <a:chOff x="-48040" y="6512575"/>
            <a:chExt cx="12240040" cy="364176"/>
          </a:xfrm>
        </p:grpSpPr>
        <p:sp>
          <p:nvSpPr>
            <p:cNvPr id="71" name="Rectangle 70">
              <a:extLst>
                <a:ext uri="{FF2B5EF4-FFF2-40B4-BE49-F238E27FC236}">
                  <a16:creationId xmlns:a16="http://schemas.microsoft.com/office/drawing/2014/main" id="{268E4950-C53F-4548-BD3E-2DEB4402EB8E}"/>
                </a:ext>
              </a:extLst>
            </p:cNvPr>
            <p:cNvSpPr/>
            <p:nvPr/>
          </p:nvSpPr>
          <p:spPr>
            <a:xfrm>
              <a:off x="-17584" y="6512575"/>
              <a:ext cx="12192000" cy="36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796A721B-7F76-4C8E-9A10-2CB56718CFED}"/>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ounded Rectangle 3">
            <a:extLst>
              <a:ext uri="{FF2B5EF4-FFF2-40B4-BE49-F238E27FC236}">
                <a16:creationId xmlns:a16="http://schemas.microsoft.com/office/drawing/2014/main" id="{15C42557-8F81-4A48-8CC3-ACBADA6791D0}"/>
              </a:ext>
            </a:extLst>
          </p:cNvPr>
          <p:cNvSpPr/>
          <p:nvPr/>
        </p:nvSpPr>
        <p:spPr>
          <a:xfrm>
            <a:off x="1759352" y="2587939"/>
            <a:ext cx="2083443" cy="2227951"/>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195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a:extLst>
              <a:ext uri="{FF2B5EF4-FFF2-40B4-BE49-F238E27FC236}">
                <a16:creationId xmlns:a16="http://schemas.microsoft.com/office/drawing/2014/main" id="{2CC4E60D-EEAB-460F-98B1-1EFA411E1593}"/>
              </a:ext>
            </a:extLst>
          </p:cNvPr>
          <p:cNvGrpSpPr/>
          <p:nvPr/>
        </p:nvGrpSpPr>
        <p:grpSpPr>
          <a:xfrm>
            <a:off x="1089097" y="3780799"/>
            <a:ext cx="1872207" cy="1910868"/>
            <a:chOff x="1089096" y="3288431"/>
            <a:chExt cx="1872207" cy="1619782"/>
          </a:xfrm>
        </p:grpSpPr>
        <p:sp>
          <p:nvSpPr>
            <p:cNvPr id="22" name="Text Placeholder 3"/>
            <p:cNvSpPr txBox="1">
              <a:spLocks/>
            </p:cNvSpPr>
            <p:nvPr/>
          </p:nvSpPr>
          <p:spPr>
            <a:xfrm rot="10800000" flipV="1">
              <a:off x="1089096" y="3288431"/>
              <a:ext cx="1872207" cy="37526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800" b="1" dirty="0" err="1">
                  <a:solidFill>
                    <a:schemeClr val="bg1"/>
                  </a:solidFill>
                  <a:cs typeface="Arial" pitchFamily="34" charset="0"/>
                </a:rPr>
                <a:t>Trưởng</a:t>
              </a:r>
              <a:r>
                <a:rPr lang="en-US" altLang="ko-KR" sz="1800" b="1" dirty="0">
                  <a:solidFill>
                    <a:schemeClr val="bg1"/>
                  </a:solidFill>
                  <a:cs typeface="Arial" pitchFamily="34" charset="0"/>
                </a:rPr>
                <a:t> </a:t>
              </a:r>
              <a:r>
                <a:rPr lang="en-US" altLang="ko-KR" sz="1800" b="1" dirty="0" err="1">
                  <a:solidFill>
                    <a:schemeClr val="bg1"/>
                  </a:solidFill>
                  <a:cs typeface="Arial" pitchFamily="34" charset="0"/>
                </a:rPr>
                <a:t>Nhóm</a:t>
              </a:r>
              <a:endParaRPr lang="ko-KR" altLang="en-US" sz="1800" b="1" dirty="0">
                <a:solidFill>
                  <a:schemeClr val="bg1"/>
                </a:solidFill>
                <a:cs typeface="Arial" pitchFamily="34" charset="0"/>
              </a:endParaRPr>
            </a:p>
          </p:txBody>
        </p:sp>
        <p:sp>
          <p:nvSpPr>
            <p:cNvPr id="23" name="Text Placeholder 20"/>
            <p:cNvSpPr txBox="1">
              <a:spLocks/>
            </p:cNvSpPr>
            <p:nvPr/>
          </p:nvSpPr>
          <p:spPr>
            <a:xfrm>
              <a:off x="1089097" y="4085253"/>
              <a:ext cx="1872204" cy="82296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ko-KR" altLang="en-US" sz="1200" dirty="0">
                <a:solidFill>
                  <a:schemeClr val="bg1"/>
                </a:solidFill>
                <a:cs typeface="Arial" pitchFamily="34" charset="0"/>
              </a:endParaRPr>
            </a:p>
          </p:txBody>
        </p:sp>
        <p:sp>
          <p:nvSpPr>
            <p:cNvPr id="44" name="Text Placeholder 4"/>
            <p:cNvSpPr txBox="1">
              <a:spLocks/>
            </p:cNvSpPr>
            <p:nvPr/>
          </p:nvSpPr>
          <p:spPr>
            <a:xfrm>
              <a:off x="1089097" y="3717032"/>
              <a:ext cx="1872205" cy="37526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err="1">
                  <a:solidFill>
                    <a:schemeClr val="bg1"/>
                  </a:solidFill>
                  <a:cs typeface="Arial" pitchFamily="34" charset="0"/>
                </a:rPr>
                <a:t>Nguyễn</a:t>
              </a:r>
              <a:r>
                <a:rPr lang="en-US" altLang="ko-KR" sz="1400" b="1" dirty="0">
                  <a:solidFill>
                    <a:schemeClr val="bg1"/>
                  </a:solidFill>
                  <a:cs typeface="Arial" pitchFamily="34" charset="0"/>
                </a:rPr>
                <a:t> Lê </a:t>
              </a:r>
              <a:r>
                <a:rPr lang="en-US" altLang="ko-KR" sz="1400" b="1" dirty="0" err="1">
                  <a:solidFill>
                    <a:schemeClr val="bg1"/>
                  </a:solidFill>
                  <a:cs typeface="Arial" pitchFamily="34" charset="0"/>
                </a:rPr>
                <a:t>Nhân</a:t>
              </a:r>
              <a:endParaRPr lang="ko-KR" altLang="en-US" sz="1400" b="1" dirty="0">
                <a:solidFill>
                  <a:schemeClr val="bg1"/>
                </a:solidFill>
                <a:cs typeface="Arial" pitchFamily="34" charset="0"/>
              </a:endParaRPr>
            </a:p>
          </p:txBody>
        </p:sp>
      </p:grpSp>
      <p:grpSp>
        <p:nvGrpSpPr>
          <p:cNvPr id="9" name="그룹 8">
            <a:extLst>
              <a:ext uri="{FF2B5EF4-FFF2-40B4-BE49-F238E27FC236}">
                <a16:creationId xmlns:a16="http://schemas.microsoft.com/office/drawing/2014/main" id="{870F848E-2361-4593-BD0E-E395961D17B5}"/>
              </a:ext>
            </a:extLst>
          </p:cNvPr>
          <p:cNvGrpSpPr/>
          <p:nvPr/>
        </p:nvGrpSpPr>
        <p:grpSpPr>
          <a:xfrm>
            <a:off x="3803299" y="3780799"/>
            <a:ext cx="1950229" cy="1896212"/>
            <a:chOff x="3803298" y="3288431"/>
            <a:chExt cx="1950229" cy="1619782"/>
          </a:xfrm>
        </p:grpSpPr>
        <p:sp>
          <p:nvSpPr>
            <p:cNvPr id="43" name="Text Placeholder 3"/>
            <p:cNvSpPr txBox="1">
              <a:spLocks/>
            </p:cNvSpPr>
            <p:nvPr/>
          </p:nvSpPr>
          <p:spPr>
            <a:xfrm rot="10800000" flipV="1">
              <a:off x="3803298" y="3288431"/>
              <a:ext cx="1872207" cy="37526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800" b="1" dirty="0" err="1">
                  <a:solidFill>
                    <a:schemeClr val="bg1"/>
                  </a:solidFill>
                  <a:cs typeface="Arial" pitchFamily="34" charset="0"/>
                </a:rPr>
                <a:t>Thành</a:t>
              </a:r>
              <a:r>
                <a:rPr lang="en-US" altLang="ko-KR" sz="1800" b="1" dirty="0">
                  <a:solidFill>
                    <a:schemeClr val="bg1"/>
                  </a:solidFill>
                  <a:cs typeface="Arial" pitchFamily="34" charset="0"/>
                </a:rPr>
                <a:t> </a:t>
              </a:r>
              <a:r>
                <a:rPr lang="en-US" altLang="ko-KR" sz="1800" b="1" dirty="0" err="1">
                  <a:solidFill>
                    <a:schemeClr val="bg1"/>
                  </a:solidFill>
                  <a:cs typeface="Arial" pitchFamily="34" charset="0"/>
                </a:rPr>
                <a:t>Viên</a:t>
              </a:r>
              <a:endParaRPr lang="ko-KR" altLang="en-US" sz="1800" b="1" dirty="0">
                <a:solidFill>
                  <a:schemeClr val="bg1"/>
                </a:solidFill>
                <a:cs typeface="Arial" pitchFamily="34" charset="0"/>
              </a:endParaRPr>
            </a:p>
          </p:txBody>
        </p:sp>
        <p:sp>
          <p:nvSpPr>
            <p:cNvPr id="45" name="Text Placeholder 20"/>
            <p:cNvSpPr txBox="1">
              <a:spLocks/>
            </p:cNvSpPr>
            <p:nvPr/>
          </p:nvSpPr>
          <p:spPr>
            <a:xfrm>
              <a:off x="3803299" y="4085253"/>
              <a:ext cx="1872204" cy="822960"/>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ko-KR" altLang="en-US" sz="1200" dirty="0">
                <a:solidFill>
                  <a:schemeClr val="bg1"/>
                </a:solidFill>
                <a:cs typeface="Arial" pitchFamily="34" charset="0"/>
              </a:endParaRPr>
            </a:p>
          </p:txBody>
        </p:sp>
        <p:sp>
          <p:nvSpPr>
            <p:cNvPr id="50" name="Text Placeholder 4"/>
            <p:cNvSpPr txBox="1">
              <a:spLocks/>
            </p:cNvSpPr>
            <p:nvPr/>
          </p:nvSpPr>
          <p:spPr>
            <a:xfrm>
              <a:off x="3803299" y="3717032"/>
              <a:ext cx="1950228" cy="32403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err="1">
                  <a:solidFill>
                    <a:schemeClr val="bg1"/>
                  </a:solidFill>
                  <a:cs typeface="Arial" pitchFamily="34" charset="0"/>
                </a:rPr>
                <a:t>Trần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Hoàng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Phương</a:t>
              </a:r>
              <a:endParaRPr lang="ko-KR" altLang="en-US" sz="1400" b="1" dirty="0">
                <a:solidFill>
                  <a:schemeClr val="bg1"/>
                </a:solidFill>
                <a:cs typeface="Arial" pitchFamily="34" charset="0"/>
              </a:endParaRPr>
            </a:p>
          </p:txBody>
        </p:sp>
      </p:grpSp>
      <p:grpSp>
        <p:nvGrpSpPr>
          <p:cNvPr id="11" name="그룹 10">
            <a:extLst>
              <a:ext uri="{FF2B5EF4-FFF2-40B4-BE49-F238E27FC236}">
                <a16:creationId xmlns:a16="http://schemas.microsoft.com/office/drawing/2014/main" id="{C015F67E-2080-4214-A37C-F07BF124A730}"/>
              </a:ext>
            </a:extLst>
          </p:cNvPr>
          <p:cNvGrpSpPr/>
          <p:nvPr/>
        </p:nvGrpSpPr>
        <p:grpSpPr>
          <a:xfrm>
            <a:off x="6517501" y="3780799"/>
            <a:ext cx="1872207" cy="752637"/>
            <a:chOff x="6517500" y="3288431"/>
            <a:chExt cx="1872207" cy="752637"/>
          </a:xfrm>
        </p:grpSpPr>
        <p:sp>
          <p:nvSpPr>
            <p:cNvPr id="51" name="Text Placeholder 3"/>
            <p:cNvSpPr txBox="1">
              <a:spLocks/>
            </p:cNvSpPr>
            <p:nvPr/>
          </p:nvSpPr>
          <p:spPr>
            <a:xfrm rot="10800000" flipV="1">
              <a:off x="6517500" y="3288431"/>
              <a:ext cx="1872207" cy="37526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800" b="1" dirty="0" err="1">
                  <a:solidFill>
                    <a:schemeClr val="bg1"/>
                  </a:solidFill>
                  <a:cs typeface="Arial" pitchFamily="34" charset="0"/>
                </a:rPr>
                <a:t>Thành</a:t>
              </a:r>
              <a:r>
                <a:rPr lang="en-US" altLang="ko-KR" sz="1800" b="1" dirty="0">
                  <a:solidFill>
                    <a:schemeClr val="bg1"/>
                  </a:solidFill>
                  <a:cs typeface="Arial" pitchFamily="34" charset="0"/>
                </a:rPr>
                <a:t> </a:t>
              </a:r>
              <a:r>
                <a:rPr lang="en-US" altLang="ko-KR" sz="1800" b="1" dirty="0" err="1">
                  <a:solidFill>
                    <a:schemeClr val="bg1"/>
                  </a:solidFill>
                  <a:cs typeface="Arial" pitchFamily="34" charset="0"/>
                </a:rPr>
                <a:t>Viên</a:t>
              </a:r>
              <a:endParaRPr lang="ko-KR" altLang="en-US" sz="1800" b="1" dirty="0">
                <a:solidFill>
                  <a:schemeClr val="bg1"/>
                </a:solidFill>
                <a:cs typeface="Arial" pitchFamily="34" charset="0"/>
              </a:endParaRPr>
            </a:p>
          </p:txBody>
        </p:sp>
        <p:sp>
          <p:nvSpPr>
            <p:cNvPr id="59" name="Text Placeholder 4"/>
            <p:cNvSpPr txBox="1">
              <a:spLocks/>
            </p:cNvSpPr>
            <p:nvPr/>
          </p:nvSpPr>
          <p:spPr>
            <a:xfrm>
              <a:off x="6517501" y="3717032"/>
              <a:ext cx="1872205" cy="32403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dirty="0" err="1">
                  <a:solidFill>
                    <a:schemeClr val="bg1"/>
                  </a:solidFill>
                  <a:cs typeface="Arial" pitchFamily="34" charset="0"/>
                </a:rPr>
                <a:t>Võ</a:t>
              </a:r>
              <a:r>
                <a:rPr lang="en-US" altLang="ko-KR" sz="1400" b="1" dirty="0">
                  <a:solidFill>
                    <a:schemeClr val="bg1"/>
                  </a:solidFill>
                  <a:cs typeface="Arial" pitchFamily="34" charset="0"/>
                </a:rPr>
                <a:t> Anh </a:t>
              </a:r>
              <a:r>
                <a:rPr lang="en-US" altLang="ko-KR" sz="1400" b="1" dirty="0" err="1">
                  <a:solidFill>
                    <a:schemeClr val="bg1"/>
                  </a:solidFill>
                  <a:cs typeface="Arial" pitchFamily="34" charset="0"/>
                </a:rPr>
                <a:t>Tuấn</a:t>
              </a:r>
              <a:endParaRPr lang="ko-KR" altLang="en-US" sz="1400" b="1" dirty="0">
                <a:solidFill>
                  <a:schemeClr val="bg1"/>
                </a:solidFill>
                <a:cs typeface="Arial" pitchFamily="34" charset="0"/>
              </a:endParaRPr>
            </a:p>
          </p:txBody>
        </p:sp>
      </p:grpSp>
      <p:grpSp>
        <p:nvGrpSpPr>
          <p:cNvPr id="12" name="그룹 11">
            <a:extLst>
              <a:ext uri="{FF2B5EF4-FFF2-40B4-BE49-F238E27FC236}">
                <a16:creationId xmlns:a16="http://schemas.microsoft.com/office/drawing/2014/main" id="{3441EFFF-CE11-4788-A625-AF1CEF5102EB}"/>
              </a:ext>
            </a:extLst>
          </p:cNvPr>
          <p:cNvGrpSpPr/>
          <p:nvPr/>
        </p:nvGrpSpPr>
        <p:grpSpPr>
          <a:xfrm>
            <a:off x="9231702" y="3780801"/>
            <a:ext cx="1872207" cy="752636"/>
            <a:chOff x="9231701" y="3288432"/>
            <a:chExt cx="1872207" cy="752636"/>
          </a:xfrm>
        </p:grpSpPr>
        <p:sp>
          <p:nvSpPr>
            <p:cNvPr id="60" name="Text Placeholder 3"/>
            <p:cNvSpPr txBox="1">
              <a:spLocks/>
            </p:cNvSpPr>
            <p:nvPr/>
          </p:nvSpPr>
          <p:spPr>
            <a:xfrm rot="10800000" flipV="1">
              <a:off x="9231701" y="3288432"/>
              <a:ext cx="1872207" cy="375269"/>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800" b="1" dirty="0" err="1">
                  <a:solidFill>
                    <a:schemeClr val="bg1"/>
                  </a:solidFill>
                  <a:cs typeface="Arial" pitchFamily="34" charset="0"/>
                </a:rPr>
                <a:t>Thành</a:t>
              </a:r>
              <a:r>
                <a:rPr lang="en-US" altLang="ko-KR" sz="1800" b="1" dirty="0">
                  <a:solidFill>
                    <a:schemeClr val="bg1"/>
                  </a:solidFill>
                  <a:cs typeface="Arial" pitchFamily="34" charset="0"/>
                </a:rPr>
                <a:t> </a:t>
              </a:r>
              <a:r>
                <a:rPr lang="en-US" altLang="ko-KR" sz="1800" b="1" dirty="0" err="1">
                  <a:solidFill>
                    <a:schemeClr val="bg1"/>
                  </a:solidFill>
                  <a:cs typeface="Arial" pitchFamily="34" charset="0"/>
                </a:rPr>
                <a:t>Viên</a:t>
              </a:r>
              <a:endParaRPr lang="ko-KR" altLang="en-US" sz="1800" b="1" dirty="0">
                <a:solidFill>
                  <a:schemeClr val="bg1"/>
                </a:solidFill>
                <a:cs typeface="Arial" pitchFamily="34" charset="0"/>
              </a:endParaRPr>
            </a:p>
          </p:txBody>
        </p:sp>
        <p:sp>
          <p:nvSpPr>
            <p:cNvPr id="62" name="Text Placeholder 4"/>
            <p:cNvSpPr txBox="1">
              <a:spLocks/>
            </p:cNvSpPr>
            <p:nvPr/>
          </p:nvSpPr>
          <p:spPr>
            <a:xfrm>
              <a:off x="9231702" y="3717032"/>
              <a:ext cx="1872205" cy="324036"/>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vi-VN" altLang="ko-KR" sz="1400" b="1" dirty="0">
                  <a:solidFill>
                    <a:schemeClr val="bg1"/>
                  </a:solidFill>
                  <a:cs typeface="Arial" pitchFamily="34" charset="0"/>
                </a:rPr>
                <a:t>Đào Duy Khang</a:t>
              </a:r>
              <a:endParaRPr lang="ko-KR" altLang="en-US" sz="1400" b="1" dirty="0">
                <a:solidFill>
                  <a:schemeClr val="bg1"/>
                </a:solidFill>
                <a:cs typeface="Arial" pitchFamily="34" charset="0"/>
              </a:endParaRPr>
            </a:p>
          </p:txBody>
        </p:sp>
      </p:grpSp>
      <p:sp>
        <p:nvSpPr>
          <p:cNvPr id="19" name="Text Placeholder 18">
            <a:extLst>
              <a:ext uri="{FF2B5EF4-FFF2-40B4-BE49-F238E27FC236}">
                <a16:creationId xmlns:a16="http://schemas.microsoft.com/office/drawing/2014/main" id="{7C44CCE3-D1D8-4825-B9F5-81ACB1C8E44E}"/>
              </a:ext>
            </a:extLst>
          </p:cNvPr>
          <p:cNvSpPr>
            <a:spLocks noGrp="1"/>
          </p:cNvSpPr>
          <p:nvPr>
            <p:ph type="body" sz="quarter" idx="14"/>
          </p:nvPr>
        </p:nvSpPr>
        <p:spPr>
          <a:prstGeom prst="rect">
            <a:avLst/>
          </a:prstGeom>
        </p:spPr>
        <p:txBody>
          <a:bodyPr/>
          <a:lstStyle/>
          <a:p>
            <a:r>
              <a:rPr lang="en-US" dirty="0"/>
              <a:t>Our </a:t>
            </a:r>
            <a:r>
              <a:rPr lang="en-US" dirty="0" err="1"/>
              <a:t>Teamates</a:t>
            </a:r>
            <a:endParaRPr lang="en-US" dirty="0"/>
          </a:p>
        </p:txBody>
      </p:sp>
      <p:grpSp>
        <p:nvGrpSpPr>
          <p:cNvPr id="40" name="그룹 39">
            <a:extLst>
              <a:ext uri="{FF2B5EF4-FFF2-40B4-BE49-F238E27FC236}">
                <a16:creationId xmlns:a16="http://schemas.microsoft.com/office/drawing/2014/main" id="{3F086CC2-6489-48CE-A862-0E66340C5D7B}"/>
              </a:ext>
            </a:extLst>
          </p:cNvPr>
          <p:cNvGrpSpPr/>
          <p:nvPr/>
        </p:nvGrpSpPr>
        <p:grpSpPr>
          <a:xfrm>
            <a:off x="1172149" y="5792824"/>
            <a:ext cx="1706103" cy="436802"/>
            <a:chOff x="1172148" y="5704896"/>
            <a:chExt cx="1706103" cy="448703"/>
          </a:xfrm>
        </p:grpSpPr>
        <p:sp>
          <p:nvSpPr>
            <p:cNvPr id="21" name="Oval 20"/>
            <p:cNvSpPr/>
            <p:nvPr/>
          </p:nvSpPr>
          <p:spPr>
            <a:xfrm>
              <a:off x="1172148" y="5704896"/>
              <a:ext cx="448703" cy="448703"/>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Oval 45"/>
            <p:cNvSpPr/>
            <p:nvPr/>
          </p:nvSpPr>
          <p:spPr>
            <a:xfrm>
              <a:off x="1812748" y="5716796"/>
              <a:ext cx="424902" cy="42490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7" name="Oval 46"/>
            <p:cNvSpPr/>
            <p:nvPr/>
          </p:nvSpPr>
          <p:spPr>
            <a:xfrm>
              <a:off x="2429548" y="5704896"/>
              <a:ext cx="448703" cy="448703"/>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63" name="Rounded Rectangle 2">
              <a:extLst>
                <a:ext uri="{FF2B5EF4-FFF2-40B4-BE49-F238E27FC236}">
                  <a16:creationId xmlns:a16="http://schemas.microsoft.com/office/drawing/2014/main" id="{E3405F2A-47CF-409C-ABCC-D4C0B0232D37}"/>
                </a:ext>
              </a:extLst>
            </p:cNvPr>
            <p:cNvSpPr/>
            <p:nvPr/>
          </p:nvSpPr>
          <p:spPr>
            <a:xfrm>
              <a:off x="1290568" y="5820708"/>
              <a:ext cx="217079" cy="217079"/>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77" name="Rounded Rectangle 8">
              <a:extLst>
                <a:ext uri="{FF2B5EF4-FFF2-40B4-BE49-F238E27FC236}">
                  <a16:creationId xmlns:a16="http://schemas.microsoft.com/office/drawing/2014/main" id="{AB6D8682-243A-4AF1-AE9A-09A4D4AC4E7A}"/>
                </a:ext>
              </a:extLst>
            </p:cNvPr>
            <p:cNvSpPr/>
            <p:nvPr/>
          </p:nvSpPr>
          <p:spPr>
            <a:xfrm>
              <a:off x="2554784" y="5821763"/>
              <a:ext cx="216048" cy="216024"/>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78" name="Rounded Rectangle 3">
              <a:extLst>
                <a:ext uri="{FF2B5EF4-FFF2-40B4-BE49-F238E27FC236}">
                  <a16:creationId xmlns:a16="http://schemas.microsoft.com/office/drawing/2014/main" id="{58B64C92-ECE4-40D9-B1AA-8CF4DFEC0992}"/>
                </a:ext>
              </a:extLst>
            </p:cNvPr>
            <p:cNvSpPr>
              <a:spLocks noChangeAspect="1"/>
            </p:cNvSpPr>
            <p:nvPr/>
          </p:nvSpPr>
          <p:spPr>
            <a:xfrm>
              <a:off x="1925620" y="5830555"/>
              <a:ext cx="216024" cy="216024"/>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83" name="그룹 82">
            <a:extLst>
              <a:ext uri="{FF2B5EF4-FFF2-40B4-BE49-F238E27FC236}">
                <a16:creationId xmlns:a16="http://schemas.microsoft.com/office/drawing/2014/main" id="{8A318934-268C-42D1-9876-B2CA74247717}"/>
              </a:ext>
            </a:extLst>
          </p:cNvPr>
          <p:cNvGrpSpPr/>
          <p:nvPr/>
        </p:nvGrpSpPr>
        <p:grpSpPr>
          <a:xfrm>
            <a:off x="3888290" y="5792823"/>
            <a:ext cx="1706103" cy="448703"/>
            <a:chOff x="1172148" y="5704896"/>
            <a:chExt cx="1706103" cy="448703"/>
          </a:xfrm>
        </p:grpSpPr>
        <p:sp>
          <p:nvSpPr>
            <p:cNvPr id="84" name="Oval 20">
              <a:extLst>
                <a:ext uri="{FF2B5EF4-FFF2-40B4-BE49-F238E27FC236}">
                  <a16:creationId xmlns:a16="http://schemas.microsoft.com/office/drawing/2014/main" id="{6DF72149-C73D-4242-A302-0A8C1ACF14D8}"/>
                </a:ext>
              </a:extLst>
            </p:cNvPr>
            <p:cNvSpPr/>
            <p:nvPr/>
          </p:nvSpPr>
          <p:spPr>
            <a:xfrm>
              <a:off x="1172148" y="5704896"/>
              <a:ext cx="448703" cy="448703"/>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85" name="Oval 45">
              <a:extLst>
                <a:ext uri="{FF2B5EF4-FFF2-40B4-BE49-F238E27FC236}">
                  <a16:creationId xmlns:a16="http://schemas.microsoft.com/office/drawing/2014/main" id="{BC21FC00-123C-4F66-B238-CD09AEBCD807}"/>
                </a:ext>
              </a:extLst>
            </p:cNvPr>
            <p:cNvSpPr/>
            <p:nvPr/>
          </p:nvSpPr>
          <p:spPr>
            <a:xfrm>
              <a:off x="1812748" y="5716796"/>
              <a:ext cx="424902" cy="42490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86" name="Oval 46">
              <a:extLst>
                <a:ext uri="{FF2B5EF4-FFF2-40B4-BE49-F238E27FC236}">
                  <a16:creationId xmlns:a16="http://schemas.microsoft.com/office/drawing/2014/main" id="{4DDE472D-AE58-43B2-98F7-48F3C6EFB1D2}"/>
                </a:ext>
              </a:extLst>
            </p:cNvPr>
            <p:cNvSpPr/>
            <p:nvPr/>
          </p:nvSpPr>
          <p:spPr>
            <a:xfrm>
              <a:off x="2429548" y="5704896"/>
              <a:ext cx="448703" cy="448703"/>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87" name="Rounded Rectangle 2">
              <a:extLst>
                <a:ext uri="{FF2B5EF4-FFF2-40B4-BE49-F238E27FC236}">
                  <a16:creationId xmlns:a16="http://schemas.microsoft.com/office/drawing/2014/main" id="{C04F2829-7DFC-40AC-B6FD-54B244158930}"/>
                </a:ext>
              </a:extLst>
            </p:cNvPr>
            <p:cNvSpPr/>
            <p:nvPr/>
          </p:nvSpPr>
          <p:spPr>
            <a:xfrm>
              <a:off x="1290568" y="5820708"/>
              <a:ext cx="217079" cy="217079"/>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06760A54-A6EB-4AE3-BC36-60E6973AD124}"/>
                </a:ext>
              </a:extLst>
            </p:cNvPr>
            <p:cNvSpPr/>
            <p:nvPr/>
          </p:nvSpPr>
          <p:spPr>
            <a:xfrm>
              <a:off x="2554784" y="5821763"/>
              <a:ext cx="216048" cy="216024"/>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3">
              <a:extLst>
                <a:ext uri="{FF2B5EF4-FFF2-40B4-BE49-F238E27FC236}">
                  <a16:creationId xmlns:a16="http://schemas.microsoft.com/office/drawing/2014/main" id="{F565B84B-14E7-4BF5-B302-27A0D95F2213}"/>
                </a:ext>
              </a:extLst>
            </p:cNvPr>
            <p:cNvSpPr>
              <a:spLocks noChangeAspect="1"/>
            </p:cNvSpPr>
            <p:nvPr/>
          </p:nvSpPr>
          <p:spPr>
            <a:xfrm>
              <a:off x="1925620" y="5830555"/>
              <a:ext cx="216024" cy="216024"/>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100" name="그룹 99">
            <a:extLst>
              <a:ext uri="{FF2B5EF4-FFF2-40B4-BE49-F238E27FC236}">
                <a16:creationId xmlns:a16="http://schemas.microsoft.com/office/drawing/2014/main" id="{106331E1-5D7E-43D8-AE00-F40BB1224292}"/>
              </a:ext>
            </a:extLst>
          </p:cNvPr>
          <p:cNvGrpSpPr/>
          <p:nvPr/>
        </p:nvGrpSpPr>
        <p:grpSpPr>
          <a:xfrm>
            <a:off x="6604431" y="5792823"/>
            <a:ext cx="1706103" cy="448703"/>
            <a:chOff x="1172148" y="5704896"/>
            <a:chExt cx="1706103" cy="448703"/>
          </a:xfrm>
        </p:grpSpPr>
        <p:sp>
          <p:nvSpPr>
            <p:cNvPr id="101" name="Oval 20">
              <a:extLst>
                <a:ext uri="{FF2B5EF4-FFF2-40B4-BE49-F238E27FC236}">
                  <a16:creationId xmlns:a16="http://schemas.microsoft.com/office/drawing/2014/main" id="{9EF882E6-FD34-4BDD-9BC8-DB12D7EED282}"/>
                </a:ext>
              </a:extLst>
            </p:cNvPr>
            <p:cNvSpPr/>
            <p:nvPr/>
          </p:nvSpPr>
          <p:spPr>
            <a:xfrm>
              <a:off x="1172148" y="5704896"/>
              <a:ext cx="448703" cy="448703"/>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102" name="Oval 45">
              <a:extLst>
                <a:ext uri="{FF2B5EF4-FFF2-40B4-BE49-F238E27FC236}">
                  <a16:creationId xmlns:a16="http://schemas.microsoft.com/office/drawing/2014/main" id="{BC7609A0-C51A-40A5-908C-1F73E41C7880}"/>
                </a:ext>
              </a:extLst>
            </p:cNvPr>
            <p:cNvSpPr/>
            <p:nvPr/>
          </p:nvSpPr>
          <p:spPr>
            <a:xfrm>
              <a:off x="1812748" y="5716796"/>
              <a:ext cx="424902" cy="42490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103" name="Oval 46">
              <a:extLst>
                <a:ext uri="{FF2B5EF4-FFF2-40B4-BE49-F238E27FC236}">
                  <a16:creationId xmlns:a16="http://schemas.microsoft.com/office/drawing/2014/main" id="{7B93553A-854B-424B-8FBC-0E07777140DF}"/>
                </a:ext>
              </a:extLst>
            </p:cNvPr>
            <p:cNvSpPr/>
            <p:nvPr/>
          </p:nvSpPr>
          <p:spPr>
            <a:xfrm>
              <a:off x="2429548" y="5704896"/>
              <a:ext cx="448703" cy="448703"/>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104" name="Rounded Rectangle 2">
              <a:extLst>
                <a:ext uri="{FF2B5EF4-FFF2-40B4-BE49-F238E27FC236}">
                  <a16:creationId xmlns:a16="http://schemas.microsoft.com/office/drawing/2014/main" id="{BD279719-0CB8-4450-8167-FFE7AB25BBF9}"/>
                </a:ext>
              </a:extLst>
            </p:cNvPr>
            <p:cNvSpPr/>
            <p:nvPr/>
          </p:nvSpPr>
          <p:spPr>
            <a:xfrm>
              <a:off x="1290568" y="5820708"/>
              <a:ext cx="217079" cy="217079"/>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5" name="Rounded Rectangle 8">
              <a:extLst>
                <a:ext uri="{FF2B5EF4-FFF2-40B4-BE49-F238E27FC236}">
                  <a16:creationId xmlns:a16="http://schemas.microsoft.com/office/drawing/2014/main" id="{B2245D8F-F14C-4118-BA36-D58A891CE6B2}"/>
                </a:ext>
              </a:extLst>
            </p:cNvPr>
            <p:cNvSpPr/>
            <p:nvPr/>
          </p:nvSpPr>
          <p:spPr>
            <a:xfrm>
              <a:off x="2554784" y="5821763"/>
              <a:ext cx="216048" cy="216024"/>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6" name="Rounded Rectangle 3">
              <a:extLst>
                <a:ext uri="{FF2B5EF4-FFF2-40B4-BE49-F238E27FC236}">
                  <a16:creationId xmlns:a16="http://schemas.microsoft.com/office/drawing/2014/main" id="{21028090-4D22-4617-8E88-E7E6DAD74ECC}"/>
                </a:ext>
              </a:extLst>
            </p:cNvPr>
            <p:cNvSpPr>
              <a:spLocks noChangeAspect="1"/>
            </p:cNvSpPr>
            <p:nvPr/>
          </p:nvSpPr>
          <p:spPr>
            <a:xfrm>
              <a:off x="1925620" y="5830555"/>
              <a:ext cx="216024" cy="216024"/>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107" name="그룹 106">
            <a:extLst>
              <a:ext uri="{FF2B5EF4-FFF2-40B4-BE49-F238E27FC236}">
                <a16:creationId xmlns:a16="http://schemas.microsoft.com/office/drawing/2014/main" id="{9151F18C-B86C-4AFB-B0CF-1F5D693B95FE}"/>
              </a:ext>
            </a:extLst>
          </p:cNvPr>
          <p:cNvGrpSpPr/>
          <p:nvPr/>
        </p:nvGrpSpPr>
        <p:grpSpPr>
          <a:xfrm>
            <a:off x="9320573" y="5792823"/>
            <a:ext cx="1706103" cy="448703"/>
            <a:chOff x="1172148" y="5704896"/>
            <a:chExt cx="1706103" cy="448703"/>
          </a:xfrm>
        </p:grpSpPr>
        <p:sp>
          <p:nvSpPr>
            <p:cNvPr id="108" name="Oval 20">
              <a:extLst>
                <a:ext uri="{FF2B5EF4-FFF2-40B4-BE49-F238E27FC236}">
                  <a16:creationId xmlns:a16="http://schemas.microsoft.com/office/drawing/2014/main" id="{8FB611ED-8AAF-4893-B2D7-B752DC0EA5A0}"/>
                </a:ext>
              </a:extLst>
            </p:cNvPr>
            <p:cNvSpPr/>
            <p:nvPr/>
          </p:nvSpPr>
          <p:spPr>
            <a:xfrm>
              <a:off x="1172148" y="5704896"/>
              <a:ext cx="448703" cy="448703"/>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109" name="Oval 45">
              <a:extLst>
                <a:ext uri="{FF2B5EF4-FFF2-40B4-BE49-F238E27FC236}">
                  <a16:creationId xmlns:a16="http://schemas.microsoft.com/office/drawing/2014/main" id="{9CA671B1-8169-4F9F-945C-FB64A4973F09}"/>
                </a:ext>
              </a:extLst>
            </p:cNvPr>
            <p:cNvSpPr/>
            <p:nvPr/>
          </p:nvSpPr>
          <p:spPr>
            <a:xfrm>
              <a:off x="1812748" y="5716796"/>
              <a:ext cx="424902" cy="424902"/>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110" name="Oval 46">
              <a:extLst>
                <a:ext uri="{FF2B5EF4-FFF2-40B4-BE49-F238E27FC236}">
                  <a16:creationId xmlns:a16="http://schemas.microsoft.com/office/drawing/2014/main" id="{446EC520-D09F-4E6C-84EE-E6330B0285F6}"/>
                </a:ext>
              </a:extLst>
            </p:cNvPr>
            <p:cNvSpPr/>
            <p:nvPr/>
          </p:nvSpPr>
          <p:spPr>
            <a:xfrm>
              <a:off x="2429548" y="5704896"/>
              <a:ext cx="448703" cy="448703"/>
            </a:xfrm>
            <a:prstGeom prst="ellipse">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111" name="Rounded Rectangle 2">
              <a:extLst>
                <a:ext uri="{FF2B5EF4-FFF2-40B4-BE49-F238E27FC236}">
                  <a16:creationId xmlns:a16="http://schemas.microsoft.com/office/drawing/2014/main" id="{DB939B89-4CF5-44B0-A8F6-32D3DC22A7E7}"/>
                </a:ext>
              </a:extLst>
            </p:cNvPr>
            <p:cNvSpPr/>
            <p:nvPr/>
          </p:nvSpPr>
          <p:spPr>
            <a:xfrm>
              <a:off x="1290568" y="5820708"/>
              <a:ext cx="217079" cy="217079"/>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2" name="Rounded Rectangle 8">
              <a:extLst>
                <a:ext uri="{FF2B5EF4-FFF2-40B4-BE49-F238E27FC236}">
                  <a16:creationId xmlns:a16="http://schemas.microsoft.com/office/drawing/2014/main" id="{FA79B802-00E9-4BE5-AF38-1734663D9666}"/>
                </a:ext>
              </a:extLst>
            </p:cNvPr>
            <p:cNvSpPr/>
            <p:nvPr/>
          </p:nvSpPr>
          <p:spPr>
            <a:xfrm>
              <a:off x="2554784" y="5821763"/>
              <a:ext cx="216048" cy="216024"/>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3" name="Rounded Rectangle 3">
              <a:extLst>
                <a:ext uri="{FF2B5EF4-FFF2-40B4-BE49-F238E27FC236}">
                  <a16:creationId xmlns:a16="http://schemas.microsoft.com/office/drawing/2014/main" id="{AA221C13-7424-49C8-B5B7-0B414DED333F}"/>
                </a:ext>
              </a:extLst>
            </p:cNvPr>
            <p:cNvSpPr>
              <a:spLocks noChangeAspect="1"/>
            </p:cNvSpPr>
            <p:nvPr/>
          </p:nvSpPr>
          <p:spPr>
            <a:xfrm>
              <a:off x="1925620" y="5830555"/>
              <a:ext cx="216024" cy="216024"/>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pic>
        <p:nvPicPr>
          <p:cNvPr id="25" name="Picture Placeholder 24">
            <a:extLst>
              <a:ext uri="{FF2B5EF4-FFF2-40B4-BE49-F238E27FC236}">
                <a16:creationId xmlns:a16="http://schemas.microsoft.com/office/drawing/2014/main" id="{B75111A3-CB3B-0C4A-BFEC-C7B53ADEEB8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39" b="139"/>
          <a:stretch>
            <a:fillRect/>
          </a:stretch>
        </p:blipFill>
        <p:spPr>
          <a:xfrm>
            <a:off x="1214438" y="1860550"/>
            <a:ext cx="1619250" cy="1619250"/>
          </a:xfrm>
        </p:spPr>
      </p:pic>
      <p:pic>
        <p:nvPicPr>
          <p:cNvPr id="20" name="Picture Placeholder 19">
            <a:extLst>
              <a:ext uri="{FF2B5EF4-FFF2-40B4-BE49-F238E27FC236}">
                <a16:creationId xmlns:a16="http://schemas.microsoft.com/office/drawing/2014/main" id="{594092DC-A0E4-654B-81C9-56CF7696BF9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78" r="278"/>
          <a:stretch>
            <a:fillRect/>
          </a:stretch>
        </p:blipFill>
        <p:spPr/>
      </p:pic>
      <p:pic>
        <p:nvPicPr>
          <p:cNvPr id="27" name="Picture Placeholder 26">
            <a:extLst>
              <a:ext uri="{FF2B5EF4-FFF2-40B4-BE49-F238E27FC236}">
                <a16:creationId xmlns:a16="http://schemas.microsoft.com/office/drawing/2014/main" id="{511051F2-9114-C240-9486-C98062F9551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49" b="49"/>
          <a:stretch>
            <a:fillRect/>
          </a:stretch>
        </p:blipFill>
        <p:spPr/>
      </p:pic>
      <p:pic>
        <p:nvPicPr>
          <p:cNvPr id="29" name="Picture Placeholder 28">
            <a:extLst>
              <a:ext uri="{FF2B5EF4-FFF2-40B4-BE49-F238E27FC236}">
                <a16:creationId xmlns:a16="http://schemas.microsoft.com/office/drawing/2014/main" id="{E7E4106D-5E98-174D-94DE-51F2AF3A909C}"/>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2512" b="12512"/>
          <a:stretch>
            <a:fillRect/>
          </a:stretch>
        </p:blipFill>
        <p:spPr/>
      </p:pic>
    </p:spTree>
    <p:extLst>
      <p:ext uri="{BB962C8B-B14F-4D97-AF65-F5344CB8AC3E}">
        <p14:creationId xmlns:p14="http://schemas.microsoft.com/office/powerpoint/2010/main" val="8122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 y="339509"/>
            <a:ext cx="7928657" cy="724247"/>
          </a:xfrm>
          <a:prstGeom prst="rect">
            <a:avLst/>
          </a:prstGeom>
          <a:solidFill>
            <a:schemeClr val="accent1"/>
          </a:solidFill>
        </p:spPr>
        <p:txBody>
          <a:bodyPr/>
          <a:lstStyle/>
          <a:p>
            <a:r>
              <a:rPr lang="en-US" b="1" dirty="0"/>
              <a:t>PROTOTYPE</a:t>
            </a:r>
          </a:p>
        </p:txBody>
      </p:sp>
      <p:grpSp>
        <p:nvGrpSpPr>
          <p:cNvPr id="3" name="Group 2">
            <a:extLst>
              <a:ext uri="{FF2B5EF4-FFF2-40B4-BE49-F238E27FC236}">
                <a16:creationId xmlns:a16="http://schemas.microsoft.com/office/drawing/2014/main" id="{A5F439D2-5A99-4892-8A8A-D50CE9538E74}"/>
              </a:ext>
            </a:extLst>
          </p:cNvPr>
          <p:cNvGrpSpPr/>
          <p:nvPr/>
        </p:nvGrpSpPr>
        <p:grpSpPr>
          <a:xfrm>
            <a:off x="430070" y="2042652"/>
            <a:ext cx="5023039" cy="3852543"/>
            <a:chOff x="5550252" y="1926159"/>
            <a:chExt cx="3708834" cy="2844581"/>
          </a:xfrm>
        </p:grpSpPr>
        <p:grpSp>
          <p:nvGrpSpPr>
            <p:cNvPr id="4" name="Group 3">
              <a:extLst>
                <a:ext uri="{FF2B5EF4-FFF2-40B4-BE49-F238E27FC236}">
                  <a16:creationId xmlns:a16="http://schemas.microsoft.com/office/drawing/2014/main" id="{59D9EA09-75D5-4D6D-96EE-2C1AA1245F84}"/>
                </a:ext>
              </a:extLst>
            </p:cNvPr>
            <p:cNvGrpSpPr/>
            <p:nvPr/>
          </p:nvGrpSpPr>
          <p:grpSpPr>
            <a:xfrm rot="11700000">
              <a:off x="7577837" y="1926159"/>
              <a:ext cx="757646" cy="2121409"/>
              <a:chOff x="9854152" y="1744739"/>
              <a:chExt cx="757646" cy="2121409"/>
            </a:xfrm>
          </p:grpSpPr>
          <p:sp>
            <p:nvSpPr>
              <p:cNvPr id="13" name="Freeform: Shape 12">
                <a:extLst>
                  <a:ext uri="{FF2B5EF4-FFF2-40B4-BE49-F238E27FC236}">
                    <a16:creationId xmlns:a16="http://schemas.microsoft.com/office/drawing/2014/main" id="{15648FF1-E01C-4CE2-8D7D-2CD868273045}"/>
                  </a:ext>
                </a:extLst>
              </p:cNvPr>
              <p:cNvSpPr/>
              <p:nvPr/>
            </p:nvSpPr>
            <p:spPr>
              <a:xfrm>
                <a:off x="9854152" y="1744739"/>
                <a:ext cx="757646" cy="2121409"/>
              </a:xfrm>
              <a:custGeom>
                <a:avLst/>
                <a:gdLst>
                  <a:gd name="connsiteX0" fmla="*/ 398295 w 480600"/>
                  <a:gd name="connsiteY0" fmla="*/ 1046026 h 1345680"/>
                  <a:gd name="connsiteX1" fmla="*/ 348313 w 480600"/>
                  <a:gd name="connsiteY1" fmla="*/ 1015268 h 1345680"/>
                  <a:gd name="connsiteX2" fmla="*/ 329088 w 480600"/>
                  <a:gd name="connsiteY2" fmla="*/ 334738 h 1345680"/>
                  <a:gd name="connsiteX3" fmla="*/ 379071 w 480600"/>
                  <a:gd name="connsiteY3" fmla="*/ 303980 h 1345680"/>
                  <a:gd name="connsiteX4" fmla="*/ 440588 w 480600"/>
                  <a:gd name="connsiteY4" fmla="*/ 167489 h 1345680"/>
                  <a:gd name="connsiteX5" fmla="*/ 430976 w 480600"/>
                  <a:gd name="connsiteY5" fmla="*/ 109817 h 1345680"/>
                  <a:gd name="connsiteX6" fmla="*/ 334856 w 480600"/>
                  <a:gd name="connsiteY6" fmla="*/ 29076 h 1345680"/>
                  <a:gd name="connsiteX7" fmla="*/ 309864 w 480600"/>
                  <a:gd name="connsiteY7" fmla="*/ 54068 h 1345680"/>
                  <a:gd name="connsiteX8" fmla="*/ 309864 w 480600"/>
                  <a:gd name="connsiteY8" fmla="*/ 173256 h 1345680"/>
                  <a:gd name="connsiteX9" fmla="*/ 271416 w 480600"/>
                  <a:gd name="connsiteY9" fmla="*/ 211704 h 1345680"/>
                  <a:gd name="connsiteX10" fmla="*/ 219512 w 480600"/>
                  <a:gd name="connsiteY10" fmla="*/ 211704 h 1345680"/>
                  <a:gd name="connsiteX11" fmla="*/ 181064 w 480600"/>
                  <a:gd name="connsiteY11" fmla="*/ 173256 h 1345680"/>
                  <a:gd name="connsiteX12" fmla="*/ 181064 w 480600"/>
                  <a:gd name="connsiteY12" fmla="*/ 55990 h 1345680"/>
                  <a:gd name="connsiteX13" fmla="*/ 156072 w 480600"/>
                  <a:gd name="connsiteY13" fmla="*/ 30999 h 1345680"/>
                  <a:gd name="connsiteX14" fmla="*/ 59952 w 480600"/>
                  <a:gd name="connsiteY14" fmla="*/ 111740 h 1345680"/>
                  <a:gd name="connsiteX15" fmla="*/ 50340 w 480600"/>
                  <a:gd name="connsiteY15" fmla="*/ 169412 h 1345680"/>
                  <a:gd name="connsiteX16" fmla="*/ 111857 w 480600"/>
                  <a:gd name="connsiteY16" fmla="*/ 305902 h 1345680"/>
                  <a:gd name="connsiteX17" fmla="*/ 161840 w 480600"/>
                  <a:gd name="connsiteY17" fmla="*/ 336660 h 1345680"/>
                  <a:gd name="connsiteX18" fmla="*/ 142616 w 480600"/>
                  <a:gd name="connsiteY18" fmla="*/ 1017190 h 1345680"/>
                  <a:gd name="connsiteX19" fmla="*/ 92633 w 480600"/>
                  <a:gd name="connsiteY19" fmla="*/ 1047949 h 1345680"/>
                  <a:gd name="connsiteX20" fmla="*/ 31116 w 480600"/>
                  <a:gd name="connsiteY20" fmla="*/ 1184439 h 1345680"/>
                  <a:gd name="connsiteX21" fmla="*/ 40728 w 480600"/>
                  <a:gd name="connsiteY21" fmla="*/ 1242111 h 1345680"/>
                  <a:gd name="connsiteX22" fmla="*/ 136848 w 480600"/>
                  <a:gd name="connsiteY22" fmla="*/ 1322852 h 1345680"/>
                  <a:gd name="connsiteX23" fmla="*/ 161840 w 480600"/>
                  <a:gd name="connsiteY23" fmla="*/ 1297861 h 1345680"/>
                  <a:gd name="connsiteX24" fmla="*/ 161840 w 480600"/>
                  <a:gd name="connsiteY24" fmla="*/ 1178672 h 1345680"/>
                  <a:gd name="connsiteX25" fmla="*/ 200288 w 480600"/>
                  <a:gd name="connsiteY25" fmla="*/ 1140224 h 1345680"/>
                  <a:gd name="connsiteX26" fmla="*/ 290640 w 480600"/>
                  <a:gd name="connsiteY26" fmla="*/ 1140224 h 1345680"/>
                  <a:gd name="connsiteX27" fmla="*/ 329088 w 480600"/>
                  <a:gd name="connsiteY27" fmla="*/ 1178672 h 1345680"/>
                  <a:gd name="connsiteX28" fmla="*/ 329088 w 480600"/>
                  <a:gd name="connsiteY28" fmla="*/ 1297861 h 1345680"/>
                  <a:gd name="connsiteX29" fmla="*/ 354080 w 480600"/>
                  <a:gd name="connsiteY29" fmla="*/ 1322852 h 1345680"/>
                  <a:gd name="connsiteX30" fmla="*/ 450200 w 480600"/>
                  <a:gd name="connsiteY30" fmla="*/ 1242111 h 1345680"/>
                  <a:gd name="connsiteX31" fmla="*/ 459812 w 480600"/>
                  <a:gd name="connsiteY31" fmla="*/ 1184439 h 1345680"/>
                  <a:gd name="connsiteX32" fmla="*/ 398295 w 480600"/>
                  <a:gd name="connsiteY32" fmla="*/ 1046026 h 134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0600" h="1345680">
                    <a:moveTo>
                      <a:pt x="398295" y="1046026"/>
                    </a:moveTo>
                    <a:lnTo>
                      <a:pt x="348313" y="1015268"/>
                    </a:lnTo>
                    <a:lnTo>
                      <a:pt x="329088" y="334738"/>
                    </a:lnTo>
                    <a:lnTo>
                      <a:pt x="379071" y="303980"/>
                    </a:lnTo>
                    <a:cubicBezTo>
                      <a:pt x="425209" y="275144"/>
                      <a:pt x="450200" y="221316"/>
                      <a:pt x="440588" y="167489"/>
                    </a:cubicBezTo>
                    <a:lnTo>
                      <a:pt x="430976" y="109817"/>
                    </a:lnTo>
                    <a:cubicBezTo>
                      <a:pt x="423286" y="63680"/>
                      <a:pt x="382916" y="29076"/>
                      <a:pt x="334856" y="29076"/>
                    </a:cubicBezTo>
                    <a:cubicBezTo>
                      <a:pt x="321399" y="29076"/>
                      <a:pt x="309864" y="40611"/>
                      <a:pt x="309864" y="54068"/>
                    </a:cubicBezTo>
                    <a:lnTo>
                      <a:pt x="309864" y="173256"/>
                    </a:lnTo>
                    <a:cubicBezTo>
                      <a:pt x="309864" y="194403"/>
                      <a:pt x="292563" y="211704"/>
                      <a:pt x="271416" y="211704"/>
                    </a:cubicBezTo>
                    <a:lnTo>
                      <a:pt x="219512" y="211704"/>
                    </a:lnTo>
                    <a:cubicBezTo>
                      <a:pt x="198365" y="211704"/>
                      <a:pt x="181064" y="194403"/>
                      <a:pt x="181064" y="173256"/>
                    </a:cubicBezTo>
                    <a:lnTo>
                      <a:pt x="181064" y="55990"/>
                    </a:lnTo>
                    <a:cubicBezTo>
                      <a:pt x="181064" y="42533"/>
                      <a:pt x="169529" y="30999"/>
                      <a:pt x="156072" y="30999"/>
                    </a:cubicBezTo>
                    <a:cubicBezTo>
                      <a:pt x="108012" y="30999"/>
                      <a:pt x="67642" y="65602"/>
                      <a:pt x="59952" y="111740"/>
                    </a:cubicBezTo>
                    <a:lnTo>
                      <a:pt x="50340" y="169412"/>
                    </a:lnTo>
                    <a:cubicBezTo>
                      <a:pt x="40728" y="223239"/>
                      <a:pt x="65720" y="277066"/>
                      <a:pt x="111857" y="305902"/>
                    </a:cubicBezTo>
                    <a:lnTo>
                      <a:pt x="161840" y="336660"/>
                    </a:lnTo>
                    <a:lnTo>
                      <a:pt x="142616" y="1017190"/>
                    </a:lnTo>
                    <a:lnTo>
                      <a:pt x="92633" y="1047949"/>
                    </a:lnTo>
                    <a:cubicBezTo>
                      <a:pt x="46496" y="1076785"/>
                      <a:pt x="21504" y="1130612"/>
                      <a:pt x="31116" y="1184439"/>
                    </a:cubicBezTo>
                    <a:lnTo>
                      <a:pt x="40728" y="1242111"/>
                    </a:lnTo>
                    <a:cubicBezTo>
                      <a:pt x="48418" y="1288249"/>
                      <a:pt x="88788" y="1322852"/>
                      <a:pt x="136848" y="1322852"/>
                    </a:cubicBezTo>
                    <a:cubicBezTo>
                      <a:pt x="150305" y="1322852"/>
                      <a:pt x="161840" y="1311317"/>
                      <a:pt x="161840" y="1297861"/>
                    </a:cubicBezTo>
                    <a:lnTo>
                      <a:pt x="161840" y="1178672"/>
                    </a:lnTo>
                    <a:cubicBezTo>
                      <a:pt x="161840" y="1157525"/>
                      <a:pt x="179141" y="1140224"/>
                      <a:pt x="200288" y="1140224"/>
                    </a:cubicBezTo>
                    <a:lnTo>
                      <a:pt x="290640" y="1140224"/>
                    </a:lnTo>
                    <a:cubicBezTo>
                      <a:pt x="311787" y="1140224"/>
                      <a:pt x="329088" y="1157525"/>
                      <a:pt x="329088" y="1178672"/>
                    </a:cubicBezTo>
                    <a:lnTo>
                      <a:pt x="329088" y="1297861"/>
                    </a:lnTo>
                    <a:cubicBezTo>
                      <a:pt x="329088" y="1311317"/>
                      <a:pt x="340623" y="1322852"/>
                      <a:pt x="354080" y="1322852"/>
                    </a:cubicBezTo>
                    <a:cubicBezTo>
                      <a:pt x="402140" y="1322852"/>
                      <a:pt x="442510" y="1288249"/>
                      <a:pt x="450200" y="1242111"/>
                    </a:cubicBezTo>
                    <a:lnTo>
                      <a:pt x="459812" y="1184439"/>
                    </a:lnTo>
                    <a:cubicBezTo>
                      <a:pt x="469424" y="1128689"/>
                      <a:pt x="446355" y="1074862"/>
                      <a:pt x="398295" y="1046026"/>
                    </a:cubicBezTo>
                    <a:close/>
                  </a:path>
                </a:pathLst>
              </a:custGeom>
              <a:solidFill>
                <a:schemeClr val="accent2">
                  <a:lumMod val="75000"/>
                </a:schemeClr>
              </a:solidFill>
              <a:ln w="1920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0AAE0FF-D8D8-4E41-9444-A827F6FADDEA}"/>
                  </a:ext>
                </a:extLst>
              </p:cNvPr>
              <p:cNvSpPr/>
              <p:nvPr/>
            </p:nvSpPr>
            <p:spPr>
              <a:xfrm>
                <a:off x="9898391" y="1790004"/>
                <a:ext cx="343852" cy="2036553"/>
              </a:xfrm>
              <a:custGeom>
                <a:avLst/>
                <a:gdLst>
                  <a:gd name="connsiteX0" fmla="*/ 200205 w 343852"/>
                  <a:gd name="connsiteY0" fmla="*/ 0 h 2036553"/>
                  <a:gd name="connsiteX1" fmla="*/ 239604 w 343852"/>
                  <a:gd name="connsiteY1" fmla="*/ 39397 h 2036553"/>
                  <a:gd name="connsiteX2" fmla="*/ 239604 w 343852"/>
                  <a:gd name="connsiteY2" fmla="*/ 224262 h 2036553"/>
                  <a:gd name="connsiteX3" fmla="*/ 300216 w 343852"/>
                  <a:gd name="connsiteY3" fmla="*/ 284874 h 2036553"/>
                  <a:gd name="connsiteX4" fmla="*/ 343852 w 343852"/>
                  <a:gd name="connsiteY4" fmla="*/ 284874 h 2036553"/>
                  <a:gd name="connsiteX5" fmla="*/ 343852 w 343852"/>
                  <a:gd name="connsiteY5" fmla="*/ 1748647 h 2036553"/>
                  <a:gd name="connsiteX6" fmla="*/ 269910 w 343852"/>
                  <a:gd name="connsiteY6" fmla="*/ 1748647 h 2036553"/>
                  <a:gd name="connsiteX7" fmla="*/ 209298 w 343852"/>
                  <a:gd name="connsiteY7" fmla="*/ 1809259 h 2036553"/>
                  <a:gd name="connsiteX8" fmla="*/ 209298 w 343852"/>
                  <a:gd name="connsiteY8" fmla="*/ 1997156 h 2036553"/>
                  <a:gd name="connsiteX9" fmla="*/ 169899 w 343852"/>
                  <a:gd name="connsiteY9" fmla="*/ 2036553 h 2036553"/>
                  <a:gd name="connsiteX10" fmla="*/ 18370 w 343852"/>
                  <a:gd name="connsiteY10" fmla="*/ 1909268 h 2036553"/>
                  <a:gd name="connsiteX11" fmla="*/ 3217 w 343852"/>
                  <a:gd name="connsiteY11" fmla="*/ 1818350 h 2036553"/>
                  <a:gd name="connsiteX12" fmla="*/ 100196 w 343852"/>
                  <a:gd name="connsiteY12" fmla="*/ 1603180 h 2036553"/>
                  <a:gd name="connsiteX13" fmla="*/ 178992 w 343852"/>
                  <a:gd name="connsiteY13" fmla="*/ 1554689 h 2036553"/>
                  <a:gd name="connsiteX14" fmla="*/ 209298 w 343852"/>
                  <a:gd name="connsiteY14" fmla="*/ 481862 h 2036553"/>
                  <a:gd name="connsiteX15" fmla="*/ 130502 w 343852"/>
                  <a:gd name="connsiteY15" fmla="*/ 433373 h 2036553"/>
                  <a:gd name="connsiteX16" fmla="*/ 33523 w 343852"/>
                  <a:gd name="connsiteY16" fmla="*/ 218202 h 2036553"/>
                  <a:gd name="connsiteX17" fmla="*/ 48676 w 343852"/>
                  <a:gd name="connsiteY17" fmla="*/ 127285 h 2036553"/>
                  <a:gd name="connsiteX18" fmla="*/ 200205 w 343852"/>
                  <a:gd name="connsiteY18" fmla="*/ 0 h 203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3852" h="2036553">
                    <a:moveTo>
                      <a:pt x="200205" y="0"/>
                    </a:moveTo>
                    <a:cubicBezTo>
                      <a:pt x="221419" y="0"/>
                      <a:pt x="239604" y="18183"/>
                      <a:pt x="239604" y="39397"/>
                    </a:cubicBezTo>
                    <a:lnTo>
                      <a:pt x="239604" y="224262"/>
                    </a:lnTo>
                    <a:cubicBezTo>
                      <a:pt x="239604" y="257599"/>
                      <a:pt x="266878" y="284874"/>
                      <a:pt x="300216" y="284874"/>
                    </a:cubicBezTo>
                    <a:lnTo>
                      <a:pt x="343852" y="284874"/>
                    </a:lnTo>
                    <a:lnTo>
                      <a:pt x="343852" y="1748647"/>
                    </a:lnTo>
                    <a:lnTo>
                      <a:pt x="269910" y="1748647"/>
                    </a:lnTo>
                    <a:cubicBezTo>
                      <a:pt x="236572" y="1748647"/>
                      <a:pt x="209298" y="1775922"/>
                      <a:pt x="209298" y="1809259"/>
                    </a:cubicBezTo>
                    <a:lnTo>
                      <a:pt x="209298" y="1997156"/>
                    </a:lnTo>
                    <a:cubicBezTo>
                      <a:pt x="209298" y="2018368"/>
                      <a:pt x="191114" y="2036553"/>
                      <a:pt x="169899" y="2036553"/>
                    </a:cubicBezTo>
                    <a:cubicBezTo>
                      <a:pt x="94135" y="2036553"/>
                      <a:pt x="30493" y="1982003"/>
                      <a:pt x="18370" y="1909268"/>
                    </a:cubicBezTo>
                    <a:lnTo>
                      <a:pt x="3217" y="1818350"/>
                    </a:lnTo>
                    <a:cubicBezTo>
                      <a:pt x="-11936" y="1733494"/>
                      <a:pt x="27463" y="1648638"/>
                      <a:pt x="100196" y="1603180"/>
                    </a:cubicBezTo>
                    <a:lnTo>
                      <a:pt x="178992" y="1554689"/>
                    </a:lnTo>
                    <a:lnTo>
                      <a:pt x="209298" y="481862"/>
                    </a:lnTo>
                    <a:lnTo>
                      <a:pt x="130502" y="433373"/>
                    </a:lnTo>
                    <a:cubicBezTo>
                      <a:pt x="57769" y="387914"/>
                      <a:pt x="18370" y="303058"/>
                      <a:pt x="33523" y="218202"/>
                    </a:cubicBezTo>
                    <a:lnTo>
                      <a:pt x="48676" y="127285"/>
                    </a:lnTo>
                    <a:cubicBezTo>
                      <a:pt x="60799" y="54550"/>
                      <a:pt x="124440" y="0"/>
                      <a:pt x="200205" y="0"/>
                    </a:cubicBezTo>
                    <a:close/>
                  </a:path>
                </a:pathLst>
              </a:custGeom>
              <a:solidFill>
                <a:schemeClr val="accent2"/>
              </a:solidFill>
              <a:ln w="19209" cap="flat">
                <a:noFill/>
                <a:prstDash val="solid"/>
                <a:miter/>
              </a:ln>
            </p:spPr>
            <p:txBody>
              <a:bodyPr wrap="square" rtlCol="0" anchor="ctr">
                <a:noAutofit/>
              </a:bodyPr>
              <a:lstStyle/>
              <a:p>
                <a:endParaRPr lang="en-US"/>
              </a:p>
            </p:txBody>
          </p:sp>
        </p:grpSp>
        <p:grpSp>
          <p:nvGrpSpPr>
            <p:cNvPr id="5" name="Graphic 20">
              <a:extLst>
                <a:ext uri="{FF2B5EF4-FFF2-40B4-BE49-F238E27FC236}">
                  <a16:creationId xmlns:a16="http://schemas.microsoft.com/office/drawing/2014/main" id="{34837FD5-BD6A-4D4B-86F4-D2286796791A}"/>
                </a:ext>
              </a:extLst>
            </p:cNvPr>
            <p:cNvGrpSpPr/>
            <p:nvPr/>
          </p:nvGrpSpPr>
          <p:grpSpPr>
            <a:xfrm>
              <a:off x="5550252" y="2224723"/>
              <a:ext cx="3708834" cy="2546017"/>
              <a:chOff x="1847758" y="1028034"/>
              <a:chExt cx="8491173" cy="5828968"/>
            </a:xfrm>
          </p:grpSpPr>
          <p:sp>
            <p:nvSpPr>
              <p:cNvPr id="6" name="Freeform: Shape 5">
                <a:extLst>
                  <a:ext uri="{FF2B5EF4-FFF2-40B4-BE49-F238E27FC236}">
                    <a16:creationId xmlns:a16="http://schemas.microsoft.com/office/drawing/2014/main" id="{32A46820-3CDE-4790-9804-642EC8A43E84}"/>
                  </a:ext>
                </a:extLst>
              </p:cNvPr>
              <p:cNvSpPr/>
              <p:nvPr/>
            </p:nvSpPr>
            <p:spPr>
              <a:xfrm>
                <a:off x="5617962" y="2071387"/>
                <a:ext cx="2529427" cy="2124453"/>
              </a:xfrm>
              <a:custGeom>
                <a:avLst/>
                <a:gdLst>
                  <a:gd name="connsiteX0" fmla="*/ 2512202 w 2529426"/>
                  <a:gd name="connsiteY0" fmla="*/ 339204 h 2124453"/>
                  <a:gd name="connsiteX1" fmla="*/ 2297101 w 2529426"/>
                  <a:gd name="connsiteY1" fmla="*/ 179206 h 2124453"/>
                  <a:gd name="connsiteX2" fmla="*/ 1726155 w 2529426"/>
                  <a:gd name="connsiteY2" fmla="*/ 4603 h 2124453"/>
                  <a:gd name="connsiteX3" fmla="*/ 1546904 w 2529426"/>
                  <a:gd name="connsiteY3" fmla="*/ 33150 h 2124453"/>
                  <a:gd name="connsiteX4" fmla="*/ 1131972 w 2529426"/>
                  <a:gd name="connsiteY4" fmla="*/ 180534 h 2124453"/>
                  <a:gd name="connsiteX5" fmla="*/ 904921 w 2529426"/>
                  <a:gd name="connsiteY5" fmla="*/ 297379 h 2124453"/>
                  <a:gd name="connsiteX6" fmla="*/ 201196 w 2529426"/>
                  <a:gd name="connsiteY6" fmla="*/ 865006 h 2124453"/>
                  <a:gd name="connsiteX7" fmla="*/ 700 w 2529426"/>
                  <a:gd name="connsiteY7" fmla="*/ 997120 h 2124453"/>
                  <a:gd name="connsiteX8" fmla="*/ 128168 w 2529426"/>
                  <a:gd name="connsiteY8" fmla="*/ 1426658 h 2124453"/>
                  <a:gd name="connsiteX9" fmla="*/ 144765 w 2529426"/>
                  <a:gd name="connsiteY9" fmla="*/ 1456534 h 2124453"/>
                  <a:gd name="connsiteX10" fmla="*/ 145429 w 2529426"/>
                  <a:gd name="connsiteY10" fmla="*/ 1461180 h 2124453"/>
                  <a:gd name="connsiteX11" fmla="*/ 252315 w 2529426"/>
                  <a:gd name="connsiteY11" fmla="*/ 2130384 h 2124453"/>
                  <a:gd name="connsiteX12" fmla="*/ 790068 w 2529426"/>
                  <a:gd name="connsiteY12" fmla="*/ 2098516 h 2124453"/>
                  <a:gd name="connsiteX13" fmla="*/ 1690968 w 2529426"/>
                  <a:gd name="connsiteY13" fmla="*/ 1959763 h 2124453"/>
                  <a:gd name="connsiteX14" fmla="*/ 2028889 w 2529426"/>
                  <a:gd name="connsiteY14" fmla="*/ 1784496 h 2124453"/>
                  <a:gd name="connsiteX15" fmla="*/ 2072706 w 2529426"/>
                  <a:gd name="connsiteY15" fmla="*/ 1590639 h 2124453"/>
                  <a:gd name="connsiteX16" fmla="*/ 2097934 w 2529426"/>
                  <a:gd name="connsiteY16" fmla="*/ 1560764 h 2124453"/>
                  <a:gd name="connsiteX17" fmla="*/ 2297101 w 2529426"/>
                  <a:gd name="connsiteY17" fmla="*/ 1415372 h 2124453"/>
                  <a:gd name="connsiteX18" fmla="*/ 2267890 w 2529426"/>
                  <a:gd name="connsiteY18" fmla="*/ 1212221 h 2124453"/>
                  <a:gd name="connsiteX19" fmla="*/ 2290463 w 2529426"/>
                  <a:gd name="connsiteY19" fmla="*/ 1175707 h 2124453"/>
                  <a:gd name="connsiteX20" fmla="*/ 2401996 w 2529426"/>
                  <a:gd name="connsiteY20" fmla="*/ 1137201 h 2124453"/>
                  <a:gd name="connsiteX21" fmla="*/ 2443821 w 2529426"/>
                  <a:gd name="connsiteY21" fmla="*/ 997120 h 2124453"/>
                  <a:gd name="connsiteX22" fmla="*/ 2443821 w 2529426"/>
                  <a:gd name="connsiteY22" fmla="*/ 997120 h 2124453"/>
                  <a:gd name="connsiteX23" fmla="*/ 2443821 w 2529426"/>
                  <a:gd name="connsiteY23" fmla="*/ 997120 h 2124453"/>
                  <a:gd name="connsiteX24" fmla="*/ 2317018 w 2529426"/>
                  <a:gd name="connsiteY24" fmla="*/ 707664 h 2124453"/>
                  <a:gd name="connsiteX25" fmla="*/ 2326313 w 2529426"/>
                  <a:gd name="connsiteY25" fmla="*/ 683100 h 2124453"/>
                  <a:gd name="connsiteX26" fmla="*/ 2506227 w 2529426"/>
                  <a:gd name="connsiteY26" fmla="*/ 525757 h 2124453"/>
                  <a:gd name="connsiteX27" fmla="*/ 2512202 w 2529426"/>
                  <a:gd name="connsiteY27" fmla="*/ 339204 h 212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29426" h="2124453">
                    <a:moveTo>
                      <a:pt x="2512202" y="339204"/>
                    </a:moveTo>
                    <a:cubicBezTo>
                      <a:pt x="2437847" y="238956"/>
                      <a:pt x="2413946" y="227670"/>
                      <a:pt x="2297101" y="179206"/>
                    </a:cubicBezTo>
                    <a:cubicBezTo>
                      <a:pt x="2190879" y="123439"/>
                      <a:pt x="1849638" y="38461"/>
                      <a:pt x="1726155" y="4603"/>
                    </a:cubicBezTo>
                    <a:cubicBezTo>
                      <a:pt x="1663749" y="-7348"/>
                      <a:pt x="1626571" y="4603"/>
                      <a:pt x="1546904" y="33150"/>
                    </a:cubicBezTo>
                    <a:cubicBezTo>
                      <a:pt x="1408150" y="82278"/>
                      <a:pt x="1270061" y="130742"/>
                      <a:pt x="1131972" y="180534"/>
                    </a:cubicBezTo>
                    <a:cubicBezTo>
                      <a:pt x="1050977" y="209745"/>
                      <a:pt x="967327" y="231653"/>
                      <a:pt x="904921" y="297379"/>
                    </a:cubicBezTo>
                    <a:cubicBezTo>
                      <a:pt x="883676" y="319951"/>
                      <a:pt x="412313" y="695714"/>
                      <a:pt x="201196" y="865006"/>
                    </a:cubicBezTo>
                    <a:cubicBezTo>
                      <a:pt x="138790" y="915462"/>
                      <a:pt x="79704" y="971892"/>
                      <a:pt x="700" y="997120"/>
                    </a:cubicBezTo>
                    <a:cubicBezTo>
                      <a:pt x="-9258" y="1010398"/>
                      <a:pt x="89662" y="1294544"/>
                      <a:pt x="128168" y="1426658"/>
                    </a:cubicBezTo>
                    <a:cubicBezTo>
                      <a:pt x="131487" y="1437944"/>
                      <a:pt x="134143" y="1449895"/>
                      <a:pt x="144765" y="1456534"/>
                    </a:cubicBezTo>
                    <a:cubicBezTo>
                      <a:pt x="144101" y="1457861"/>
                      <a:pt x="144101" y="1459853"/>
                      <a:pt x="145429" y="1461180"/>
                    </a:cubicBezTo>
                    <a:cubicBezTo>
                      <a:pt x="151404" y="1481097"/>
                      <a:pt x="252315" y="2097189"/>
                      <a:pt x="252315" y="2130384"/>
                    </a:cubicBezTo>
                    <a:cubicBezTo>
                      <a:pt x="445508" y="2092542"/>
                      <a:pt x="594219" y="2079927"/>
                      <a:pt x="790068" y="2098516"/>
                    </a:cubicBezTo>
                    <a:cubicBezTo>
                      <a:pt x="1089482" y="2116442"/>
                      <a:pt x="1105416" y="2146981"/>
                      <a:pt x="1690968" y="1959763"/>
                    </a:cubicBezTo>
                    <a:cubicBezTo>
                      <a:pt x="1760013" y="1927897"/>
                      <a:pt x="1920011" y="1845574"/>
                      <a:pt x="2028889" y="1784496"/>
                    </a:cubicBezTo>
                    <a:cubicBezTo>
                      <a:pt x="2105901" y="1717443"/>
                      <a:pt x="2074698" y="1614540"/>
                      <a:pt x="2072706" y="1590639"/>
                    </a:cubicBezTo>
                    <a:cubicBezTo>
                      <a:pt x="2071378" y="1574042"/>
                      <a:pt x="2076026" y="1561428"/>
                      <a:pt x="2097934" y="1560764"/>
                    </a:cubicBezTo>
                    <a:cubicBezTo>
                      <a:pt x="2186231" y="1558109"/>
                      <a:pt x="2285151" y="1492383"/>
                      <a:pt x="2297101" y="1415372"/>
                    </a:cubicBezTo>
                    <a:cubicBezTo>
                      <a:pt x="2307060" y="1343672"/>
                      <a:pt x="2301749" y="1275955"/>
                      <a:pt x="2267890" y="1212221"/>
                    </a:cubicBezTo>
                    <a:cubicBezTo>
                      <a:pt x="2253285" y="1184338"/>
                      <a:pt x="2264571" y="1177699"/>
                      <a:pt x="2290463" y="1175707"/>
                    </a:cubicBezTo>
                    <a:cubicBezTo>
                      <a:pt x="2330296" y="1172388"/>
                      <a:pt x="2370793" y="1176371"/>
                      <a:pt x="2401996" y="1137201"/>
                    </a:cubicBezTo>
                    <a:cubicBezTo>
                      <a:pt x="2409299" y="1128571"/>
                      <a:pt x="2444485" y="1056871"/>
                      <a:pt x="2443821" y="997120"/>
                    </a:cubicBezTo>
                    <a:lnTo>
                      <a:pt x="2443821" y="997120"/>
                    </a:lnTo>
                    <a:cubicBezTo>
                      <a:pt x="2443821" y="997120"/>
                      <a:pt x="2443821" y="997120"/>
                      <a:pt x="2443821" y="997120"/>
                    </a:cubicBezTo>
                    <a:cubicBezTo>
                      <a:pt x="2460419" y="781356"/>
                      <a:pt x="2342246" y="742850"/>
                      <a:pt x="2317018" y="707664"/>
                    </a:cubicBezTo>
                    <a:cubicBezTo>
                      <a:pt x="2307724" y="694386"/>
                      <a:pt x="2303077" y="684427"/>
                      <a:pt x="2326313" y="683100"/>
                    </a:cubicBezTo>
                    <a:cubicBezTo>
                      <a:pt x="2341582" y="682436"/>
                      <a:pt x="2497597" y="577541"/>
                      <a:pt x="2506227" y="525757"/>
                    </a:cubicBezTo>
                    <a:cubicBezTo>
                      <a:pt x="2527472" y="484596"/>
                      <a:pt x="2546061" y="401610"/>
                      <a:pt x="2512202" y="339204"/>
                    </a:cubicBezTo>
                    <a:close/>
                  </a:path>
                </a:pathLst>
              </a:custGeom>
              <a:solidFill>
                <a:schemeClr val="accent4">
                  <a:lumMod val="40000"/>
                  <a:lumOff val="60000"/>
                </a:schemeClr>
              </a:solidFill>
              <a:ln w="6638"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038BFED-CB00-4559-94CE-BCE35B6F2E9B}"/>
                  </a:ext>
                </a:extLst>
              </p:cNvPr>
              <p:cNvSpPr/>
              <p:nvPr/>
            </p:nvSpPr>
            <p:spPr>
              <a:xfrm>
                <a:off x="1847758" y="1028034"/>
                <a:ext cx="8491173" cy="5828968"/>
              </a:xfrm>
              <a:custGeom>
                <a:avLst/>
                <a:gdLst>
                  <a:gd name="connsiteX0" fmla="*/ 8475904 w 8491173"/>
                  <a:gd name="connsiteY0" fmla="*/ 5304164 h 5828968"/>
                  <a:gd name="connsiteX1" fmla="*/ 7098329 w 8491173"/>
                  <a:gd name="connsiteY1" fmla="*/ 4621684 h 5828968"/>
                  <a:gd name="connsiteX2" fmla="*/ 7035259 w 8491173"/>
                  <a:gd name="connsiteY2" fmla="*/ 4607078 h 5828968"/>
                  <a:gd name="connsiteX3" fmla="*/ 3059212 w 8491173"/>
                  <a:gd name="connsiteY3" fmla="*/ 4621684 h 5828968"/>
                  <a:gd name="connsiteX4" fmla="*/ 3010084 w 8491173"/>
                  <a:gd name="connsiteY4" fmla="*/ 4636953 h 5828968"/>
                  <a:gd name="connsiteX5" fmla="*/ 2868012 w 8491173"/>
                  <a:gd name="connsiteY5" fmla="*/ 4729234 h 5828968"/>
                  <a:gd name="connsiteX6" fmla="*/ 1595331 w 8491173"/>
                  <a:gd name="connsiteY6" fmla="*/ 1161481 h 5828968"/>
                  <a:gd name="connsiteX7" fmla="*/ 1564792 w 8491173"/>
                  <a:gd name="connsiteY7" fmla="*/ 1124303 h 5828968"/>
                  <a:gd name="connsiteX8" fmla="*/ 148712 w 8491173"/>
                  <a:gd name="connsiteY8" fmla="*/ 28218 h 5828968"/>
                  <a:gd name="connsiteX9" fmla="*/ 47800 w 8491173"/>
                  <a:gd name="connsiteY9" fmla="*/ 25562 h 5828968"/>
                  <a:gd name="connsiteX10" fmla="*/ 9958 w 8491173"/>
                  <a:gd name="connsiteY10" fmla="*/ 91951 h 5828968"/>
                  <a:gd name="connsiteX11" fmla="*/ 0 w 8491173"/>
                  <a:gd name="connsiteY11" fmla="*/ 319666 h 5828968"/>
                  <a:gd name="connsiteX12" fmla="*/ 2056072 w 8491173"/>
                  <a:gd name="connsiteY12" fmla="*/ 5558435 h 5828968"/>
                  <a:gd name="connsiteX13" fmla="*/ 2156984 w 8491173"/>
                  <a:gd name="connsiteY13" fmla="*/ 5713785 h 5828968"/>
                  <a:gd name="connsiteX14" fmla="*/ 2217398 w 8491173"/>
                  <a:gd name="connsiteY14" fmla="*/ 5829303 h 5828968"/>
                  <a:gd name="connsiteX15" fmla="*/ 7799398 w 8491173"/>
                  <a:gd name="connsiteY15" fmla="*/ 5772872 h 5828968"/>
                  <a:gd name="connsiteX16" fmla="*/ 7916907 w 8491173"/>
                  <a:gd name="connsiteY16" fmla="*/ 5756275 h 5828968"/>
                  <a:gd name="connsiteX17" fmla="*/ 8403540 w 8491173"/>
                  <a:gd name="connsiteY17" fmla="*/ 5569721 h 5828968"/>
                  <a:gd name="connsiteX18" fmla="*/ 8446029 w 8491173"/>
                  <a:gd name="connsiteY18" fmla="*/ 5523248 h 5828968"/>
                  <a:gd name="connsiteX19" fmla="*/ 8497148 w 8491173"/>
                  <a:gd name="connsiteY19" fmla="*/ 5324745 h 5828968"/>
                  <a:gd name="connsiteX20" fmla="*/ 8475904 w 8491173"/>
                  <a:gd name="connsiteY20" fmla="*/ 5304164 h 58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491173" h="5828968">
                    <a:moveTo>
                      <a:pt x="8475904" y="5304164"/>
                    </a:moveTo>
                    <a:cubicBezTo>
                      <a:pt x="8016491" y="5077113"/>
                      <a:pt x="7557078" y="4849399"/>
                      <a:pt x="7098329" y="4621684"/>
                    </a:cubicBezTo>
                    <a:cubicBezTo>
                      <a:pt x="7077748" y="4611725"/>
                      <a:pt x="7057831" y="4607078"/>
                      <a:pt x="7035259" y="4607078"/>
                    </a:cubicBezTo>
                    <a:cubicBezTo>
                      <a:pt x="6658169" y="4609070"/>
                      <a:pt x="4007250" y="4618364"/>
                      <a:pt x="3059212" y="4621684"/>
                    </a:cubicBezTo>
                    <a:cubicBezTo>
                      <a:pt x="3040624" y="4621684"/>
                      <a:pt x="3025354" y="4626331"/>
                      <a:pt x="3010084" y="4636953"/>
                    </a:cubicBezTo>
                    <a:cubicBezTo>
                      <a:pt x="2963612" y="4668156"/>
                      <a:pt x="2917140" y="4697368"/>
                      <a:pt x="2868012" y="4729234"/>
                    </a:cubicBezTo>
                    <a:cubicBezTo>
                      <a:pt x="2836809" y="4642264"/>
                      <a:pt x="1727446" y="1533924"/>
                      <a:pt x="1595331" y="1161481"/>
                    </a:cubicBezTo>
                    <a:cubicBezTo>
                      <a:pt x="1589356" y="1144220"/>
                      <a:pt x="1578070" y="1134261"/>
                      <a:pt x="1564792" y="1124303"/>
                    </a:cubicBezTo>
                    <a:cubicBezTo>
                      <a:pt x="1092766" y="759162"/>
                      <a:pt x="620739" y="394022"/>
                      <a:pt x="148712" y="28218"/>
                    </a:cubicBezTo>
                    <a:cubicBezTo>
                      <a:pt x="99584" y="-9624"/>
                      <a:pt x="100248" y="-8296"/>
                      <a:pt x="47800" y="25562"/>
                    </a:cubicBezTo>
                    <a:cubicBezTo>
                      <a:pt x="21908" y="42159"/>
                      <a:pt x="9958" y="60084"/>
                      <a:pt x="9958" y="91951"/>
                    </a:cubicBezTo>
                    <a:cubicBezTo>
                      <a:pt x="9958" y="116515"/>
                      <a:pt x="0" y="291119"/>
                      <a:pt x="0" y="319666"/>
                    </a:cubicBezTo>
                    <a:cubicBezTo>
                      <a:pt x="7967" y="351533"/>
                      <a:pt x="1971094" y="5495365"/>
                      <a:pt x="2056072" y="5558435"/>
                    </a:cubicBezTo>
                    <a:cubicBezTo>
                      <a:pt x="2107856" y="5597604"/>
                      <a:pt x="2137067" y="5652044"/>
                      <a:pt x="2156984" y="5713785"/>
                    </a:cubicBezTo>
                    <a:cubicBezTo>
                      <a:pt x="2169598" y="5752955"/>
                      <a:pt x="2212751" y="5829303"/>
                      <a:pt x="2217398" y="5829303"/>
                    </a:cubicBezTo>
                    <a:cubicBezTo>
                      <a:pt x="2231340" y="5822664"/>
                      <a:pt x="7483386" y="5768888"/>
                      <a:pt x="7799398" y="5772872"/>
                    </a:cubicBezTo>
                    <a:cubicBezTo>
                      <a:pt x="7839232" y="5773536"/>
                      <a:pt x="7879065" y="5770880"/>
                      <a:pt x="7916907" y="5756275"/>
                    </a:cubicBezTo>
                    <a:cubicBezTo>
                      <a:pt x="8079560" y="5694532"/>
                      <a:pt x="8240886" y="5631463"/>
                      <a:pt x="8403540" y="5569721"/>
                    </a:cubicBezTo>
                    <a:cubicBezTo>
                      <a:pt x="8426112" y="5561090"/>
                      <a:pt x="8439390" y="5546485"/>
                      <a:pt x="8446029" y="5523248"/>
                    </a:cubicBezTo>
                    <a:cubicBezTo>
                      <a:pt x="8465281" y="5457523"/>
                      <a:pt x="8487190" y="5393126"/>
                      <a:pt x="8497148" y="5324745"/>
                    </a:cubicBezTo>
                    <a:cubicBezTo>
                      <a:pt x="8497148" y="5320762"/>
                      <a:pt x="8482543" y="5307484"/>
                      <a:pt x="8475904" y="5304164"/>
                    </a:cubicBezTo>
                    <a:close/>
                  </a:path>
                </a:pathLst>
              </a:custGeom>
              <a:solidFill>
                <a:schemeClr val="tx1">
                  <a:lumMod val="85000"/>
                  <a:lumOff val="15000"/>
                </a:schemeClr>
              </a:solidFill>
              <a:ln w="6638"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7D92C76-A38F-4F39-8986-4A1F61813626}"/>
                  </a:ext>
                </a:extLst>
              </p:cNvPr>
              <p:cNvSpPr/>
              <p:nvPr/>
            </p:nvSpPr>
            <p:spPr>
              <a:xfrm>
                <a:off x="2351652" y="1669023"/>
                <a:ext cx="2190842" cy="4235628"/>
              </a:xfrm>
              <a:custGeom>
                <a:avLst/>
                <a:gdLst>
                  <a:gd name="connsiteX0" fmla="*/ 2103872 w 2190842"/>
                  <a:gd name="connsiteY0" fmla="*/ 3567753 h 4235628"/>
                  <a:gd name="connsiteX1" fmla="*/ 2191506 w 2190842"/>
                  <a:gd name="connsiteY1" fmla="*/ 3800115 h 4235628"/>
                  <a:gd name="connsiteX2" fmla="*/ 2182876 w 2190842"/>
                  <a:gd name="connsiteY2" fmla="*/ 3832646 h 4235628"/>
                  <a:gd name="connsiteX3" fmla="*/ 1561473 w 2190842"/>
                  <a:gd name="connsiteY3" fmla="*/ 4239612 h 4235628"/>
                  <a:gd name="connsiteX4" fmla="*/ 1552842 w 2190842"/>
                  <a:gd name="connsiteY4" fmla="*/ 4240940 h 4235628"/>
                  <a:gd name="connsiteX5" fmla="*/ 0 w 2190842"/>
                  <a:gd name="connsiteY5" fmla="*/ 0 h 4235628"/>
                  <a:gd name="connsiteX6" fmla="*/ 92945 w 2190842"/>
                  <a:gd name="connsiteY6" fmla="*/ 67717 h 4235628"/>
                  <a:gd name="connsiteX7" fmla="*/ 1023721 w 2190842"/>
                  <a:gd name="connsiteY7" fmla="*/ 754845 h 4235628"/>
                  <a:gd name="connsiteX8" fmla="*/ 1049613 w 2190842"/>
                  <a:gd name="connsiteY8" fmla="*/ 788039 h 4235628"/>
                  <a:gd name="connsiteX9" fmla="*/ 1353675 w 2190842"/>
                  <a:gd name="connsiteY9" fmla="*/ 1590684 h 4235628"/>
                  <a:gd name="connsiteX10" fmla="*/ 2103872 w 2190842"/>
                  <a:gd name="connsiteY10" fmla="*/ 3567753 h 423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842" h="4235628">
                    <a:moveTo>
                      <a:pt x="2103872" y="3567753"/>
                    </a:moveTo>
                    <a:cubicBezTo>
                      <a:pt x="2133084" y="3645429"/>
                      <a:pt x="2161631" y="3723104"/>
                      <a:pt x="2191506" y="3800115"/>
                    </a:cubicBezTo>
                    <a:cubicBezTo>
                      <a:pt x="2196817" y="3814057"/>
                      <a:pt x="2197481" y="3823352"/>
                      <a:pt x="2182876" y="3832646"/>
                    </a:cubicBezTo>
                    <a:cubicBezTo>
                      <a:pt x="1975741" y="3968080"/>
                      <a:pt x="1768607" y="4103514"/>
                      <a:pt x="1561473" y="4239612"/>
                    </a:cubicBezTo>
                    <a:cubicBezTo>
                      <a:pt x="1560145" y="4240940"/>
                      <a:pt x="1557490" y="4240276"/>
                      <a:pt x="1552842" y="4240940"/>
                    </a:cubicBezTo>
                    <a:cubicBezTo>
                      <a:pt x="1036999" y="2830834"/>
                      <a:pt x="519827" y="1420064"/>
                      <a:pt x="0" y="0"/>
                    </a:cubicBezTo>
                    <a:cubicBezTo>
                      <a:pt x="35850" y="25892"/>
                      <a:pt x="64397" y="47136"/>
                      <a:pt x="92945" y="67717"/>
                    </a:cubicBezTo>
                    <a:cubicBezTo>
                      <a:pt x="402982" y="296760"/>
                      <a:pt x="713683" y="525802"/>
                      <a:pt x="1023721" y="754845"/>
                    </a:cubicBezTo>
                    <a:cubicBezTo>
                      <a:pt x="1035671" y="763475"/>
                      <a:pt x="1044301" y="774098"/>
                      <a:pt x="1049613" y="788039"/>
                    </a:cubicBezTo>
                    <a:cubicBezTo>
                      <a:pt x="1150524" y="1055588"/>
                      <a:pt x="1252100" y="1323136"/>
                      <a:pt x="1353675" y="1590684"/>
                    </a:cubicBezTo>
                    <a:cubicBezTo>
                      <a:pt x="1354339" y="1592676"/>
                      <a:pt x="2068686" y="3474145"/>
                      <a:pt x="2103872" y="3567753"/>
                    </a:cubicBezTo>
                    <a:close/>
                  </a:path>
                </a:pathLst>
              </a:custGeom>
              <a:solidFill>
                <a:schemeClr val="tx1">
                  <a:lumMod val="50000"/>
                  <a:lumOff val="50000"/>
                </a:schemeClr>
              </a:solidFill>
              <a:ln w="663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C808824-A414-432E-8E3D-38136CA4F826}"/>
                  </a:ext>
                </a:extLst>
              </p:cNvPr>
              <p:cNvSpPr/>
              <p:nvPr/>
            </p:nvSpPr>
            <p:spPr>
              <a:xfrm>
                <a:off x="3330818" y="3031120"/>
                <a:ext cx="2536066" cy="2038147"/>
              </a:xfrm>
              <a:custGeom>
                <a:avLst/>
                <a:gdLst>
                  <a:gd name="connsiteX0" fmla="*/ 2453153 w 2536065"/>
                  <a:gd name="connsiteY0" fmla="*/ 533978 h 2038147"/>
                  <a:gd name="connsiteX1" fmla="*/ 2287844 w 2536065"/>
                  <a:gd name="connsiteY1" fmla="*/ 36723 h 2038147"/>
                  <a:gd name="connsiteX2" fmla="*/ 2223447 w 2536065"/>
                  <a:gd name="connsiteY2" fmla="*/ 3529 h 2038147"/>
                  <a:gd name="connsiteX3" fmla="*/ 19327 w 2536065"/>
                  <a:gd name="connsiteY3" fmla="*/ 348752 h 2038147"/>
                  <a:gd name="connsiteX4" fmla="*/ 2065 w 2536065"/>
                  <a:gd name="connsiteY4" fmla="*/ 385930 h 2038147"/>
                  <a:gd name="connsiteX5" fmla="*/ 608862 w 2536065"/>
                  <a:gd name="connsiteY5" fmla="*/ 2014456 h 2038147"/>
                  <a:gd name="connsiteX6" fmla="*/ 658654 w 2536065"/>
                  <a:gd name="connsiteY6" fmla="*/ 2038356 h 2038147"/>
                  <a:gd name="connsiteX7" fmla="*/ 2535476 w 2536065"/>
                  <a:gd name="connsiteY7" fmla="*/ 1308740 h 2038147"/>
                  <a:gd name="connsiteX8" fmla="*/ 2453153 w 2536065"/>
                  <a:gd name="connsiteY8" fmla="*/ 533978 h 203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6065" h="2038147">
                    <a:moveTo>
                      <a:pt x="2453153" y="533978"/>
                    </a:moveTo>
                    <a:cubicBezTo>
                      <a:pt x="2449834" y="520037"/>
                      <a:pt x="2339628" y="188091"/>
                      <a:pt x="2287844" y="36723"/>
                    </a:cubicBezTo>
                    <a:cubicBezTo>
                      <a:pt x="2280541" y="-1119"/>
                      <a:pt x="2255314" y="-4438"/>
                      <a:pt x="2223447" y="3529"/>
                    </a:cubicBezTo>
                    <a:cubicBezTo>
                      <a:pt x="2209505" y="6848"/>
                      <a:pt x="64471" y="340122"/>
                      <a:pt x="19327" y="348752"/>
                    </a:cubicBezTo>
                    <a:cubicBezTo>
                      <a:pt x="1401" y="355391"/>
                      <a:pt x="-3246" y="368005"/>
                      <a:pt x="2065" y="385930"/>
                    </a:cubicBezTo>
                    <a:cubicBezTo>
                      <a:pt x="4057" y="392569"/>
                      <a:pt x="486042" y="1684502"/>
                      <a:pt x="608862" y="2014456"/>
                    </a:cubicBezTo>
                    <a:cubicBezTo>
                      <a:pt x="620148" y="2044995"/>
                      <a:pt x="628115" y="2049643"/>
                      <a:pt x="658654" y="2038356"/>
                    </a:cubicBezTo>
                    <a:cubicBezTo>
                      <a:pt x="764213" y="1998523"/>
                      <a:pt x="2472406" y="1408323"/>
                      <a:pt x="2535476" y="1308740"/>
                    </a:cubicBezTo>
                    <a:cubicBezTo>
                      <a:pt x="2568006" y="1255628"/>
                      <a:pt x="2479045" y="634226"/>
                      <a:pt x="2453153" y="533978"/>
                    </a:cubicBezTo>
                    <a:close/>
                  </a:path>
                </a:pathLst>
              </a:custGeom>
              <a:solidFill>
                <a:schemeClr val="accent1"/>
              </a:solidFill>
              <a:ln w="663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123E2FB-142F-4F85-B30A-F4560F4E6133}"/>
                  </a:ext>
                </a:extLst>
              </p:cNvPr>
              <p:cNvSpPr/>
              <p:nvPr/>
            </p:nvSpPr>
            <p:spPr>
              <a:xfrm>
                <a:off x="5617962" y="2070723"/>
                <a:ext cx="2529427" cy="1453923"/>
              </a:xfrm>
              <a:custGeom>
                <a:avLst/>
                <a:gdLst>
                  <a:gd name="connsiteX0" fmla="*/ 700 w 2529426"/>
                  <a:gd name="connsiteY0" fmla="*/ 997120 h 1453922"/>
                  <a:gd name="connsiteX1" fmla="*/ 201196 w 2529426"/>
                  <a:gd name="connsiteY1" fmla="*/ 865006 h 1453922"/>
                  <a:gd name="connsiteX2" fmla="*/ 904921 w 2529426"/>
                  <a:gd name="connsiteY2" fmla="*/ 297379 h 1453922"/>
                  <a:gd name="connsiteX3" fmla="*/ 1131972 w 2529426"/>
                  <a:gd name="connsiteY3" fmla="*/ 180534 h 1453922"/>
                  <a:gd name="connsiteX4" fmla="*/ 1546904 w 2529426"/>
                  <a:gd name="connsiteY4" fmla="*/ 33150 h 1453922"/>
                  <a:gd name="connsiteX5" fmla="*/ 1726155 w 2529426"/>
                  <a:gd name="connsiteY5" fmla="*/ 4603 h 1453922"/>
                  <a:gd name="connsiteX6" fmla="*/ 2297101 w 2529426"/>
                  <a:gd name="connsiteY6" fmla="*/ 179206 h 1453922"/>
                  <a:gd name="connsiteX7" fmla="*/ 2512202 w 2529426"/>
                  <a:gd name="connsiteY7" fmla="*/ 339204 h 1453922"/>
                  <a:gd name="connsiteX8" fmla="*/ 2505564 w 2529426"/>
                  <a:gd name="connsiteY8" fmla="*/ 524430 h 1453922"/>
                  <a:gd name="connsiteX9" fmla="*/ 2325649 w 2529426"/>
                  <a:gd name="connsiteY9" fmla="*/ 681772 h 1453922"/>
                  <a:gd name="connsiteX10" fmla="*/ 2316354 w 2529426"/>
                  <a:gd name="connsiteY10" fmla="*/ 706336 h 1453922"/>
                  <a:gd name="connsiteX11" fmla="*/ 2443158 w 2529426"/>
                  <a:gd name="connsiteY11" fmla="*/ 995793 h 1453922"/>
                  <a:gd name="connsiteX12" fmla="*/ 149412 w 2529426"/>
                  <a:gd name="connsiteY12" fmla="*/ 1457861 h 1453922"/>
                  <a:gd name="connsiteX13" fmla="*/ 128168 w 2529426"/>
                  <a:gd name="connsiteY13" fmla="*/ 1425994 h 1453922"/>
                  <a:gd name="connsiteX14" fmla="*/ 700 w 2529426"/>
                  <a:gd name="connsiteY14" fmla="*/ 997120 h 145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426" h="1453922">
                    <a:moveTo>
                      <a:pt x="700" y="997120"/>
                    </a:moveTo>
                    <a:cubicBezTo>
                      <a:pt x="79704" y="971229"/>
                      <a:pt x="138790" y="915462"/>
                      <a:pt x="201196" y="865006"/>
                    </a:cubicBezTo>
                    <a:cubicBezTo>
                      <a:pt x="412313" y="695714"/>
                      <a:pt x="883676" y="319951"/>
                      <a:pt x="904921" y="297379"/>
                    </a:cubicBezTo>
                    <a:cubicBezTo>
                      <a:pt x="967327" y="231653"/>
                      <a:pt x="1050977" y="209081"/>
                      <a:pt x="1131972" y="180534"/>
                    </a:cubicBezTo>
                    <a:cubicBezTo>
                      <a:pt x="1270061" y="130742"/>
                      <a:pt x="1408815" y="82278"/>
                      <a:pt x="1546904" y="33150"/>
                    </a:cubicBezTo>
                    <a:cubicBezTo>
                      <a:pt x="1626571" y="4603"/>
                      <a:pt x="1664413" y="-7348"/>
                      <a:pt x="1726155" y="4603"/>
                    </a:cubicBezTo>
                    <a:cubicBezTo>
                      <a:pt x="1849638" y="38461"/>
                      <a:pt x="2190879" y="124103"/>
                      <a:pt x="2297101" y="179206"/>
                    </a:cubicBezTo>
                    <a:cubicBezTo>
                      <a:pt x="2413946" y="227670"/>
                      <a:pt x="2437847" y="238956"/>
                      <a:pt x="2512202" y="339204"/>
                    </a:cubicBezTo>
                    <a:cubicBezTo>
                      <a:pt x="2546061" y="401610"/>
                      <a:pt x="2527472" y="484596"/>
                      <a:pt x="2505564" y="524430"/>
                    </a:cubicBezTo>
                    <a:cubicBezTo>
                      <a:pt x="2496933" y="575549"/>
                      <a:pt x="2340918" y="680444"/>
                      <a:pt x="2325649" y="681772"/>
                    </a:cubicBezTo>
                    <a:cubicBezTo>
                      <a:pt x="2302412" y="683100"/>
                      <a:pt x="2307060" y="693058"/>
                      <a:pt x="2316354" y="706336"/>
                    </a:cubicBezTo>
                    <a:cubicBezTo>
                      <a:pt x="2340918" y="741522"/>
                      <a:pt x="2459755" y="780028"/>
                      <a:pt x="2443158" y="995793"/>
                    </a:cubicBezTo>
                    <a:cubicBezTo>
                      <a:pt x="2438510" y="1040937"/>
                      <a:pt x="170657" y="1467156"/>
                      <a:pt x="149412" y="1457861"/>
                    </a:cubicBezTo>
                    <a:cubicBezTo>
                      <a:pt x="134806" y="1451886"/>
                      <a:pt x="132151" y="1438608"/>
                      <a:pt x="128168" y="1425994"/>
                    </a:cubicBezTo>
                    <a:cubicBezTo>
                      <a:pt x="89662" y="1295208"/>
                      <a:pt x="-9258" y="1010398"/>
                      <a:pt x="700" y="997120"/>
                    </a:cubicBezTo>
                    <a:close/>
                  </a:path>
                </a:pathLst>
              </a:custGeom>
              <a:solidFill>
                <a:schemeClr val="accent4">
                  <a:lumMod val="60000"/>
                  <a:lumOff val="40000"/>
                </a:schemeClr>
              </a:solidFill>
              <a:ln w="663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41FF911-C607-4BE2-AFBC-9647C764A330}"/>
                  </a:ext>
                </a:extLst>
              </p:cNvPr>
              <p:cNvSpPr/>
              <p:nvPr/>
            </p:nvSpPr>
            <p:spPr>
              <a:xfrm>
                <a:off x="3330154" y="3030456"/>
                <a:ext cx="2429843" cy="942726"/>
              </a:xfrm>
              <a:custGeom>
                <a:avLst/>
                <a:gdLst>
                  <a:gd name="connsiteX0" fmla="*/ 2434564 w 2429843"/>
                  <a:gd name="connsiteY0" fmla="*/ 494809 h 942726"/>
                  <a:gd name="connsiteX1" fmla="*/ 221813 w 2429843"/>
                  <a:gd name="connsiteY1" fmla="*/ 948246 h 942726"/>
                  <a:gd name="connsiteX2" fmla="*/ 8040 w 2429843"/>
                  <a:gd name="connsiteY2" fmla="*/ 405183 h 942726"/>
                  <a:gd name="connsiteX3" fmla="*/ 2065 w 2429843"/>
                  <a:gd name="connsiteY3" fmla="*/ 385930 h 942726"/>
                  <a:gd name="connsiteX4" fmla="*/ 19327 w 2429843"/>
                  <a:gd name="connsiteY4" fmla="*/ 348752 h 942726"/>
                  <a:gd name="connsiteX5" fmla="*/ 2223447 w 2429843"/>
                  <a:gd name="connsiteY5" fmla="*/ 3529 h 942726"/>
                  <a:gd name="connsiteX6" fmla="*/ 2287844 w 2429843"/>
                  <a:gd name="connsiteY6" fmla="*/ 36723 h 942726"/>
                  <a:gd name="connsiteX7" fmla="*/ 2434564 w 2429843"/>
                  <a:gd name="connsiteY7" fmla="*/ 494809 h 94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843" h="942726">
                    <a:moveTo>
                      <a:pt x="2434564" y="494809"/>
                    </a:moveTo>
                    <a:cubicBezTo>
                      <a:pt x="2434564" y="496800"/>
                      <a:pt x="231772" y="936296"/>
                      <a:pt x="221813" y="948246"/>
                    </a:cubicBezTo>
                    <a:cubicBezTo>
                      <a:pt x="208536" y="945591"/>
                      <a:pt x="71774" y="578459"/>
                      <a:pt x="8040" y="405183"/>
                    </a:cubicBezTo>
                    <a:cubicBezTo>
                      <a:pt x="6049" y="399208"/>
                      <a:pt x="4057" y="392569"/>
                      <a:pt x="2065" y="385930"/>
                    </a:cubicBezTo>
                    <a:cubicBezTo>
                      <a:pt x="-3246" y="368005"/>
                      <a:pt x="1402" y="355391"/>
                      <a:pt x="19327" y="348752"/>
                    </a:cubicBezTo>
                    <a:cubicBezTo>
                      <a:pt x="64471" y="339458"/>
                      <a:pt x="2209505" y="6848"/>
                      <a:pt x="2223447" y="3529"/>
                    </a:cubicBezTo>
                    <a:cubicBezTo>
                      <a:pt x="2255313" y="-4438"/>
                      <a:pt x="2280542" y="-1119"/>
                      <a:pt x="2287844" y="36723"/>
                    </a:cubicBezTo>
                    <a:cubicBezTo>
                      <a:pt x="2339628" y="189418"/>
                      <a:pt x="2389419" y="341450"/>
                      <a:pt x="2434564" y="494809"/>
                    </a:cubicBezTo>
                    <a:close/>
                  </a:path>
                </a:pathLst>
              </a:custGeom>
              <a:solidFill>
                <a:schemeClr val="accent1">
                  <a:lumMod val="75000"/>
                </a:schemeClr>
              </a:solidFill>
              <a:ln w="663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FAFE2C2-9A57-437B-BED9-9DD185D86D10}"/>
                  </a:ext>
                </a:extLst>
              </p:cNvPr>
              <p:cNvSpPr/>
              <p:nvPr/>
            </p:nvSpPr>
            <p:spPr>
              <a:xfrm>
                <a:off x="4545782" y="5762579"/>
                <a:ext cx="5258021" cy="650614"/>
              </a:xfrm>
              <a:custGeom>
                <a:avLst/>
                <a:gdLst>
                  <a:gd name="connsiteX0" fmla="*/ 4246281 w 5258021"/>
                  <a:gd name="connsiteY0" fmla="*/ 0 h 650613"/>
                  <a:gd name="connsiteX1" fmla="*/ 5261372 w 5258021"/>
                  <a:gd name="connsiteY1" fmla="*/ 590864 h 650613"/>
                  <a:gd name="connsiteX2" fmla="*/ 31 w 5258021"/>
                  <a:gd name="connsiteY2" fmla="*/ 651942 h 650613"/>
                  <a:gd name="connsiteX3" fmla="*/ 446166 w 5258021"/>
                  <a:gd name="connsiteY3" fmla="*/ 16597 h 650613"/>
                  <a:gd name="connsiteX4" fmla="*/ 454797 w 5258021"/>
                  <a:gd name="connsiteY4" fmla="*/ 7303 h 650613"/>
                  <a:gd name="connsiteX5" fmla="*/ 4246281 w 5258021"/>
                  <a:gd name="connsiteY5" fmla="*/ 0 h 65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8021" h="650613">
                    <a:moveTo>
                      <a:pt x="4246281" y="0"/>
                    </a:moveTo>
                    <a:cubicBezTo>
                      <a:pt x="4266198" y="0"/>
                      <a:pt x="4975235" y="405638"/>
                      <a:pt x="5261372" y="590864"/>
                    </a:cubicBezTo>
                    <a:cubicBezTo>
                      <a:pt x="5154485" y="604805"/>
                      <a:pt x="4014" y="660572"/>
                      <a:pt x="31" y="651942"/>
                    </a:cubicBezTo>
                    <a:cubicBezTo>
                      <a:pt x="-3953" y="643311"/>
                      <a:pt x="379113" y="110870"/>
                      <a:pt x="446166" y="16597"/>
                    </a:cubicBezTo>
                    <a:cubicBezTo>
                      <a:pt x="448822" y="13278"/>
                      <a:pt x="452141" y="10622"/>
                      <a:pt x="454797" y="7303"/>
                    </a:cubicBezTo>
                    <a:cubicBezTo>
                      <a:pt x="466083" y="11950"/>
                      <a:pt x="4071014" y="1992"/>
                      <a:pt x="4246281" y="0"/>
                    </a:cubicBezTo>
                    <a:close/>
                  </a:path>
                </a:pathLst>
              </a:custGeom>
              <a:solidFill>
                <a:schemeClr val="tx1">
                  <a:lumMod val="50000"/>
                  <a:lumOff val="50000"/>
                </a:schemeClr>
              </a:solidFill>
              <a:ln w="6638" cap="flat">
                <a:noFill/>
                <a:prstDash val="solid"/>
                <a:miter/>
              </a:ln>
            </p:spPr>
            <p:txBody>
              <a:bodyPr rtlCol="0" anchor="ctr"/>
              <a:lstStyle/>
              <a:p>
                <a:endParaRPr lang="en-US"/>
              </a:p>
            </p:txBody>
          </p:sp>
        </p:grpSp>
      </p:grpSp>
      <p:sp>
        <p:nvSpPr>
          <p:cNvPr id="30" name="Rectangle 29">
            <a:extLst>
              <a:ext uri="{FF2B5EF4-FFF2-40B4-BE49-F238E27FC236}">
                <a16:creationId xmlns:a16="http://schemas.microsoft.com/office/drawing/2014/main" id="{ADE26E42-B4A8-492A-BACD-FE77D94BA562}"/>
              </a:ext>
            </a:extLst>
          </p:cNvPr>
          <p:cNvSpPr/>
          <p:nvPr/>
        </p:nvSpPr>
        <p:spPr>
          <a:xfrm>
            <a:off x="6382895" y="1545748"/>
            <a:ext cx="5184000" cy="941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1" name="Isosceles Triangle 26">
            <a:extLst>
              <a:ext uri="{FF2B5EF4-FFF2-40B4-BE49-F238E27FC236}">
                <a16:creationId xmlns:a16="http://schemas.microsoft.com/office/drawing/2014/main" id="{18015A8A-0650-4977-8083-E1D1E16B0DAA}"/>
              </a:ext>
            </a:extLst>
          </p:cNvPr>
          <p:cNvSpPr/>
          <p:nvPr/>
        </p:nvSpPr>
        <p:spPr>
          <a:xfrm rot="16200000">
            <a:off x="4602596" y="1800253"/>
            <a:ext cx="2036677" cy="1527661"/>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97213 w 2205213"/>
              <a:gd name="connsiteY0" fmla="*/ 1064702 h 1064702"/>
              <a:gd name="connsiteX1" fmla="*/ 0 w 2205213"/>
              <a:gd name="connsiteY1" fmla="*/ 0 h 1064702"/>
              <a:gd name="connsiteX2" fmla="*/ 2205213 w 2205213"/>
              <a:gd name="connsiteY2" fmla="*/ 1064702 h 1064702"/>
              <a:gd name="connsiteX3" fmla="*/ 1197213 w 2205213"/>
              <a:gd name="connsiteY3" fmla="*/ 1064702 h 1064702"/>
              <a:gd name="connsiteX0" fmla="*/ 1180481 w 2188481"/>
              <a:gd name="connsiteY0" fmla="*/ 1064702 h 1064702"/>
              <a:gd name="connsiteX1" fmla="*/ 0 w 2188481"/>
              <a:gd name="connsiteY1" fmla="*/ 0 h 1064702"/>
              <a:gd name="connsiteX2" fmla="*/ 2188481 w 2188481"/>
              <a:gd name="connsiteY2" fmla="*/ 1064702 h 1064702"/>
              <a:gd name="connsiteX3" fmla="*/ 1180481 w 2188481"/>
              <a:gd name="connsiteY3" fmla="*/ 1064702 h 1064702"/>
              <a:gd name="connsiteX0" fmla="*/ 1172115 w 2180115"/>
              <a:gd name="connsiteY0" fmla="*/ 1067431 h 1067431"/>
              <a:gd name="connsiteX1" fmla="*/ 0 w 2180115"/>
              <a:gd name="connsiteY1" fmla="*/ 0 h 1067431"/>
              <a:gd name="connsiteX2" fmla="*/ 2180115 w 2180115"/>
              <a:gd name="connsiteY2" fmla="*/ 1067431 h 1067431"/>
              <a:gd name="connsiteX3" fmla="*/ 1172115 w 2180115"/>
              <a:gd name="connsiteY3" fmla="*/ 1067431 h 1067431"/>
            </a:gdLst>
            <a:ahLst/>
            <a:cxnLst>
              <a:cxn ang="0">
                <a:pos x="connsiteX0" y="connsiteY0"/>
              </a:cxn>
              <a:cxn ang="0">
                <a:pos x="connsiteX1" y="connsiteY1"/>
              </a:cxn>
              <a:cxn ang="0">
                <a:pos x="connsiteX2" y="connsiteY2"/>
              </a:cxn>
              <a:cxn ang="0">
                <a:pos x="connsiteX3" y="connsiteY3"/>
              </a:cxn>
            </a:cxnLst>
            <a:rect l="l" t="t" r="r" b="b"/>
            <a:pathLst>
              <a:path w="2180115" h="1067431">
                <a:moveTo>
                  <a:pt x="1172115" y="1067431"/>
                </a:moveTo>
                <a:lnTo>
                  <a:pt x="0" y="0"/>
                </a:lnTo>
                <a:lnTo>
                  <a:pt x="2180115" y="1067431"/>
                </a:lnTo>
                <a:lnTo>
                  <a:pt x="1172115" y="1067431"/>
                </a:lnTo>
                <a:close/>
              </a:path>
            </a:pathLst>
          </a:custGeom>
          <a:gradFill>
            <a:gsLst>
              <a:gs pos="0">
                <a:schemeClr val="accent1">
                  <a:lumMod val="80000"/>
                </a:schemeClr>
              </a:gs>
              <a:gs pos="100000">
                <a:schemeClr val="accent1">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2" name="Rectangle 31">
            <a:extLst>
              <a:ext uri="{FF2B5EF4-FFF2-40B4-BE49-F238E27FC236}">
                <a16:creationId xmlns:a16="http://schemas.microsoft.com/office/drawing/2014/main" id="{C1604851-D5C7-44BC-A4BD-046DBC340EB6}"/>
              </a:ext>
            </a:extLst>
          </p:cNvPr>
          <p:cNvSpPr/>
          <p:nvPr/>
        </p:nvSpPr>
        <p:spPr>
          <a:xfrm>
            <a:off x="6382895" y="2648381"/>
            <a:ext cx="5184000" cy="9417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3" name="Isosceles Triangle 48">
            <a:extLst>
              <a:ext uri="{FF2B5EF4-FFF2-40B4-BE49-F238E27FC236}">
                <a16:creationId xmlns:a16="http://schemas.microsoft.com/office/drawing/2014/main" id="{2F42D406-783C-4D10-AB9F-6BA6619754D9}"/>
              </a:ext>
            </a:extLst>
          </p:cNvPr>
          <p:cNvSpPr/>
          <p:nvPr/>
        </p:nvSpPr>
        <p:spPr>
          <a:xfrm rot="16200000">
            <a:off x="5113294" y="2380885"/>
            <a:ext cx="1003975" cy="1538968"/>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Lst>
            <a:ahLst/>
            <a:cxnLst>
              <a:cxn ang="0">
                <a:pos x="connsiteX0" y="connsiteY0"/>
              </a:cxn>
              <a:cxn ang="0">
                <a:pos x="connsiteX1" y="connsiteY1"/>
              </a:cxn>
              <a:cxn ang="0">
                <a:pos x="connsiteX2" y="connsiteY2"/>
              </a:cxn>
              <a:cxn ang="0">
                <a:pos x="connsiteX3" y="connsiteY3"/>
              </a:cxn>
            </a:cxnLst>
            <a:rect l="l" t="t" r="r" b="b"/>
            <a:pathLst>
              <a:path w="1074683" h="1075332">
                <a:moveTo>
                  <a:pt x="66683" y="1075332"/>
                </a:moveTo>
                <a:lnTo>
                  <a:pt x="0" y="0"/>
                </a:lnTo>
                <a:lnTo>
                  <a:pt x="1074683" y="1075332"/>
                </a:lnTo>
                <a:lnTo>
                  <a:pt x="66683" y="1075332"/>
                </a:ln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4" name="Rectangle 33">
            <a:extLst>
              <a:ext uri="{FF2B5EF4-FFF2-40B4-BE49-F238E27FC236}">
                <a16:creationId xmlns:a16="http://schemas.microsoft.com/office/drawing/2014/main" id="{90D6F750-940D-4B7B-9DA7-91B125C27E58}"/>
              </a:ext>
            </a:extLst>
          </p:cNvPr>
          <p:cNvSpPr/>
          <p:nvPr/>
        </p:nvSpPr>
        <p:spPr>
          <a:xfrm>
            <a:off x="6382895" y="3751014"/>
            <a:ext cx="5184000" cy="9417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5" name="Isosceles Triangle 49">
            <a:extLst>
              <a:ext uri="{FF2B5EF4-FFF2-40B4-BE49-F238E27FC236}">
                <a16:creationId xmlns:a16="http://schemas.microsoft.com/office/drawing/2014/main" id="{7E8E8FA3-EB80-42F8-B677-AC6B323A40DF}"/>
              </a:ext>
            </a:extLst>
          </p:cNvPr>
          <p:cNvSpPr/>
          <p:nvPr/>
        </p:nvSpPr>
        <p:spPr>
          <a:xfrm rot="16200000">
            <a:off x="5116112" y="3424147"/>
            <a:ext cx="998749" cy="153855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1035624"/>
              <a:gd name="connsiteY0" fmla="*/ 1085967 h 1085967"/>
              <a:gd name="connsiteX1" fmla="*/ 1035624 w 1035624"/>
              <a:gd name="connsiteY1" fmla="*/ 0 h 1085967"/>
              <a:gd name="connsiteX2" fmla="*/ 1008000 w 1035624"/>
              <a:gd name="connsiteY2" fmla="*/ 1085967 h 1085967"/>
              <a:gd name="connsiteX3" fmla="*/ 0 w 1035624"/>
              <a:gd name="connsiteY3" fmla="*/ 1085967 h 1085967"/>
              <a:gd name="connsiteX0" fmla="*/ 0 w 1060722"/>
              <a:gd name="connsiteY0" fmla="*/ 1075043 h 1075043"/>
              <a:gd name="connsiteX1" fmla="*/ 1060722 w 1060722"/>
              <a:gd name="connsiteY1" fmla="*/ 0 h 1075043"/>
              <a:gd name="connsiteX2" fmla="*/ 1008000 w 1060722"/>
              <a:gd name="connsiteY2" fmla="*/ 1075043 h 1075043"/>
              <a:gd name="connsiteX3" fmla="*/ 0 w 1060722"/>
              <a:gd name="connsiteY3" fmla="*/ 1075043 h 1075043"/>
              <a:gd name="connsiteX0" fmla="*/ 0 w 1069087"/>
              <a:gd name="connsiteY0" fmla="*/ 1075043 h 1075043"/>
              <a:gd name="connsiteX1" fmla="*/ 1069087 w 1069087"/>
              <a:gd name="connsiteY1" fmla="*/ 0 h 1075043"/>
              <a:gd name="connsiteX2" fmla="*/ 1008000 w 1069087"/>
              <a:gd name="connsiteY2" fmla="*/ 1075043 h 1075043"/>
              <a:gd name="connsiteX3" fmla="*/ 0 w 1069087"/>
              <a:gd name="connsiteY3" fmla="*/ 1075043 h 1075043"/>
            </a:gdLst>
            <a:ahLst/>
            <a:cxnLst>
              <a:cxn ang="0">
                <a:pos x="connsiteX0" y="connsiteY0"/>
              </a:cxn>
              <a:cxn ang="0">
                <a:pos x="connsiteX1" y="connsiteY1"/>
              </a:cxn>
              <a:cxn ang="0">
                <a:pos x="connsiteX2" y="connsiteY2"/>
              </a:cxn>
              <a:cxn ang="0">
                <a:pos x="connsiteX3" y="connsiteY3"/>
              </a:cxn>
            </a:cxnLst>
            <a:rect l="l" t="t" r="r" b="b"/>
            <a:pathLst>
              <a:path w="1069087" h="1075043">
                <a:moveTo>
                  <a:pt x="0" y="1075043"/>
                </a:moveTo>
                <a:lnTo>
                  <a:pt x="1069087" y="0"/>
                </a:lnTo>
                <a:lnTo>
                  <a:pt x="1008000" y="1075043"/>
                </a:lnTo>
                <a:lnTo>
                  <a:pt x="0" y="1075043"/>
                </a:lnTo>
                <a:close/>
              </a:path>
            </a:pathLst>
          </a:custGeom>
          <a:gradFill>
            <a:gsLst>
              <a:gs pos="0">
                <a:schemeClr val="accent3">
                  <a:lumMod val="80000"/>
                </a:schemeClr>
              </a:gs>
              <a:gs pos="100000">
                <a:schemeClr val="accent3">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ea typeface="+mj-ea"/>
            </a:endParaRPr>
          </a:p>
        </p:txBody>
      </p:sp>
      <p:sp>
        <p:nvSpPr>
          <p:cNvPr id="36" name="Rectangle 35">
            <a:extLst>
              <a:ext uri="{FF2B5EF4-FFF2-40B4-BE49-F238E27FC236}">
                <a16:creationId xmlns:a16="http://schemas.microsoft.com/office/drawing/2014/main" id="{A739F30F-CD1C-4793-9892-1EA670E64939}"/>
              </a:ext>
            </a:extLst>
          </p:cNvPr>
          <p:cNvSpPr/>
          <p:nvPr/>
        </p:nvSpPr>
        <p:spPr>
          <a:xfrm>
            <a:off x="6382895" y="4854933"/>
            <a:ext cx="5184000" cy="9417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7" name="Isosceles Triangle 50">
            <a:extLst>
              <a:ext uri="{FF2B5EF4-FFF2-40B4-BE49-F238E27FC236}">
                <a16:creationId xmlns:a16="http://schemas.microsoft.com/office/drawing/2014/main" id="{C99D1EF7-02E4-4E79-85F4-088EFFE8490B}"/>
              </a:ext>
            </a:extLst>
          </p:cNvPr>
          <p:cNvSpPr/>
          <p:nvPr/>
        </p:nvSpPr>
        <p:spPr>
          <a:xfrm rot="16200000">
            <a:off x="4609970" y="4021920"/>
            <a:ext cx="2025426" cy="152416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Lst>
            <a:ahLst/>
            <a:cxnLst>
              <a:cxn ang="0">
                <a:pos x="connsiteX0" y="connsiteY0"/>
              </a:cxn>
              <a:cxn ang="0">
                <a:pos x="connsiteX1" y="connsiteY1"/>
              </a:cxn>
              <a:cxn ang="0">
                <a:pos x="connsiteX2" y="connsiteY2"/>
              </a:cxn>
              <a:cxn ang="0">
                <a:pos x="connsiteX3" y="connsiteY3"/>
              </a:cxn>
            </a:cxnLst>
            <a:rect l="l" t="t" r="r" b="b"/>
            <a:pathLst>
              <a:path w="2168072" h="1064989">
                <a:moveTo>
                  <a:pt x="0" y="1064989"/>
                </a:moveTo>
                <a:lnTo>
                  <a:pt x="2168072" y="0"/>
                </a:lnTo>
                <a:lnTo>
                  <a:pt x="1008000" y="1064989"/>
                </a:lnTo>
                <a:lnTo>
                  <a:pt x="0" y="1064989"/>
                </a:lnTo>
                <a:close/>
              </a:path>
            </a:pathLst>
          </a:custGeom>
          <a:gradFill>
            <a:gsLst>
              <a:gs pos="0">
                <a:schemeClr val="accent4">
                  <a:lumMod val="80000"/>
                </a:schemeClr>
              </a:gs>
              <a:gs pos="100000">
                <a:schemeClr val="accent4">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ea typeface="+mj-ea"/>
            </a:endParaRPr>
          </a:p>
        </p:txBody>
      </p:sp>
      <p:sp>
        <p:nvSpPr>
          <p:cNvPr id="40" name="TextBox 39">
            <a:extLst>
              <a:ext uri="{FF2B5EF4-FFF2-40B4-BE49-F238E27FC236}">
                <a16:creationId xmlns:a16="http://schemas.microsoft.com/office/drawing/2014/main" id="{0C234771-F5EB-4B4C-8595-6FA852390485}"/>
              </a:ext>
            </a:extLst>
          </p:cNvPr>
          <p:cNvSpPr txBox="1"/>
          <p:nvPr/>
        </p:nvSpPr>
        <p:spPr>
          <a:xfrm>
            <a:off x="7615075" y="1677291"/>
            <a:ext cx="3670314" cy="646331"/>
          </a:xfrm>
          <a:prstGeom prst="rect">
            <a:avLst/>
          </a:prstGeom>
          <a:noFill/>
        </p:spPr>
        <p:txBody>
          <a:bodyPr wrap="square" rtlCol="0">
            <a:spAutoFit/>
          </a:bodyPr>
          <a:lstStyle/>
          <a:p>
            <a:pPr algn="r"/>
            <a:r>
              <a:rPr lang="en-US" altLang="ko-KR" b="1" dirty="0" err="1">
                <a:solidFill>
                  <a:schemeClr val="bg1"/>
                </a:solidFill>
                <a:ea typeface="+mj-ea"/>
                <a:cs typeface="Arial" pitchFamily="34" charset="0"/>
              </a:rPr>
              <a:t>Mẫu</a:t>
            </a:r>
            <a:r>
              <a:rPr lang="en-US" altLang="ko-KR" b="1" dirty="0">
                <a:solidFill>
                  <a:schemeClr val="bg1"/>
                </a:solidFill>
                <a:ea typeface="+mj-ea"/>
                <a:cs typeface="Arial" pitchFamily="34" charset="0"/>
              </a:rPr>
              <a:t> </a:t>
            </a:r>
            <a:r>
              <a:rPr lang="en-US" altLang="ko-KR" b="1" dirty="0" err="1">
                <a:solidFill>
                  <a:schemeClr val="bg1"/>
                </a:solidFill>
                <a:ea typeface="+mj-ea"/>
                <a:cs typeface="Arial" pitchFamily="34" charset="0"/>
              </a:rPr>
              <a:t>Thử</a:t>
            </a:r>
            <a:r>
              <a:rPr lang="en-US" altLang="ko-KR" b="1" dirty="0">
                <a:solidFill>
                  <a:schemeClr val="bg1"/>
                </a:solidFill>
                <a:ea typeface="+mj-ea"/>
                <a:cs typeface="Arial" pitchFamily="34" charset="0"/>
              </a:rPr>
              <a:t> </a:t>
            </a:r>
            <a:r>
              <a:rPr lang="en-US" altLang="ko-KR" b="1" dirty="0" err="1">
                <a:solidFill>
                  <a:schemeClr val="bg1"/>
                </a:solidFill>
                <a:ea typeface="+mj-ea"/>
                <a:cs typeface="Arial" pitchFamily="34" charset="0"/>
              </a:rPr>
              <a:t>Nghiệm</a:t>
            </a:r>
            <a:r>
              <a:rPr lang="en-US" altLang="ko-KR" b="1" dirty="0">
                <a:solidFill>
                  <a:schemeClr val="bg1"/>
                </a:solidFill>
                <a:ea typeface="+mj-ea"/>
                <a:cs typeface="Arial" pitchFamily="34" charset="0"/>
              </a:rPr>
              <a:t> </a:t>
            </a:r>
          </a:p>
          <a:p>
            <a:pPr algn="r"/>
            <a:r>
              <a:rPr lang="en-US" altLang="ko-KR" b="1" dirty="0" err="1">
                <a:solidFill>
                  <a:schemeClr val="bg1"/>
                </a:solidFill>
                <a:ea typeface="+mj-ea"/>
                <a:cs typeface="Arial" pitchFamily="34" charset="0"/>
              </a:rPr>
              <a:t>Được</a:t>
            </a:r>
            <a:r>
              <a:rPr lang="en-US" altLang="ko-KR" b="1" dirty="0">
                <a:solidFill>
                  <a:schemeClr val="bg1"/>
                </a:solidFill>
                <a:ea typeface="+mj-ea"/>
                <a:cs typeface="Arial" pitchFamily="34" charset="0"/>
              </a:rPr>
              <a:t> </a:t>
            </a:r>
            <a:r>
              <a:rPr lang="en-US" altLang="ko-KR" b="1" dirty="0" err="1">
                <a:solidFill>
                  <a:schemeClr val="bg1"/>
                </a:solidFill>
                <a:ea typeface="+mj-ea"/>
                <a:cs typeface="Arial" pitchFamily="34" charset="0"/>
              </a:rPr>
              <a:t>Thiết</a:t>
            </a:r>
            <a:r>
              <a:rPr lang="en-US" altLang="ko-KR" b="1" dirty="0">
                <a:solidFill>
                  <a:schemeClr val="bg1"/>
                </a:solidFill>
                <a:ea typeface="+mj-ea"/>
                <a:cs typeface="Arial" pitchFamily="34" charset="0"/>
              </a:rPr>
              <a:t> </a:t>
            </a:r>
            <a:r>
              <a:rPr lang="en-US" altLang="ko-KR" b="1" dirty="0" err="1">
                <a:solidFill>
                  <a:schemeClr val="bg1"/>
                </a:solidFill>
                <a:ea typeface="+mj-ea"/>
                <a:cs typeface="Arial" pitchFamily="34" charset="0"/>
              </a:rPr>
              <a:t>Kế</a:t>
            </a:r>
            <a:r>
              <a:rPr lang="en-US" altLang="ko-KR" b="1" dirty="0">
                <a:solidFill>
                  <a:schemeClr val="bg1"/>
                </a:solidFill>
                <a:ea typeface="+mj-ea"/>
                <a:cs typeface="Arial" pitchFamily="34" charset="0"/>
              </a:rPr>
              <a:t> </a:t>
            </a:r>
            <a:r>
              <a:rPr lang="en-US" altLang="ko-KR" b="1" dirty="0" err="1">
                <a:solidFill>
                  <a:schemeClr val="bg1"/>
                </a:solidFill>
                <a:ea typeface="+mj-ea"/>
                <a:cs typeface="Arial" pitchFamily="34" charset="0"/>
              </a:rPr>
              <a:t>Nhanh</a:t>
            </a:r>
            <a:endParaRPr lang="ko-KR" altLang="en-US" b="1" dirty="0">
              <a:solidFill>
                <a:schemeClr val="bg1"/>
              </a:solidFill>
              <a:ea typeface="+mj-ea"/>
              <a:cs typeface="Arial" pitchFamily="34" charset="0"/>
            </a:endParaRPr>
          </a:p>
        </p:txBody>
      </p:sp>
      <p:sp>
        <p:nvSpPr>
          <p:cNvPr id="43" name="TextBox 42">
            <a:extLst>
              <a:ext uri="{FF2B5EF4-FFF2-40B4-BE49-F238E27FC236}">
                <a16:creationId xmlns:a16="http://schemas.microsoft.com/office/drawing/2014/main" id="{5164F959-812F-455A-8EB3-3B58DF8D3722}"/>
              </a:ext>
            </a:extLst>
          </p:cNvPr>
          <p:cNvSpPr txBox="1"/>
          <p:nvPr/>
        </p:nvSpPr>
        <p:spPr>
          <a:xfrm>
            <a:off x="7696471" y="2801489"/>
            <a:ext cx="3670314" cy="646331"/>
          </a:xfrm>
          <a:prstGeom prst="rect">
            <a:avLst/>
          </a:prstGeom>
          <a:noFill/>
        </p:spPr>
        <p:txBody>
          <a:bodyPr wrap="square" rtlCol="0">
            <a:spAutoFit/>
          </a:bodyPr>
          <a:lstStyle/>
          <a:p>
            <a:pPr algn="r"/>
            <a:r>
              <a:rPr lang="vi-VN" altLang="ko-KR" b="1" dirty="0">
                <a:solidFill>
                  <a:schemeClr val="bg1"/>
                </a:solidFill>
                <a:ea typeface="+mj-ea"/>
                <a:cs typeface="Arial" pitchFamily="34" charset="0"/>
              </a:rPr>
              <a:t>Tăng Sự Tương Tác Của Người Dùng Vào Sản Phẩm</a:t>
            </a:r>
            <a:endParaRPr lang="ko-KR" altLang="en-US" b="1" dirty="0">
              <a:solidFill>
                <a:schemeClr val="bg1"/>
              </a:solidFill>
              <a:ea typeface="+mj-ea"/>
              <a:cs typeface="Arial" pitchFamily="34" charset="0"/>
            </a:endParaRPr>
          </a:p>
        </p:txBody>
      </p:sp>
      <p:sp>
        <p:nvSpPr>
          <p:cNvPr id="46" name="TextBox 45">
            <a:extLst>
              <a:ext uri="{FF2B5EF4-FFF2-40B4-BE49-F238E27FC236}">
                <a16:creationId xmlns:a16="http://schemas.microsoft.com/office/drawing/2014/main" id="{552747ED-2F21-4C67-B926-5305A5420517}"/>
              </a:ext>
            </a:extLst>
          </p:cNvPr>
          <p:cNvSpPr txBox="1"/>
          <p:nvPr/>
        </p:nvSpPr>
        <p:spPr>
          <a:xfrm>
            <a:off x="7615075" y="4021851"/>
            <a:ext cx="3670314" cy="707886"/>
          </a:xfrm>
          <a:prstGeom prst="rect">
            <a:avLst/>
          </a:prstGeom>
          <a:noFill/>
        </p:spPr>
        <p:txBody>
          <a:bodyPr wrap="square" rtlCol="0">
            <a:spAutoFit/>
          </a:bodyPr>
          <a:lstStyle/>
          <a:p>
            <a:pPr algn="r"/>
            <a:r>
              <a:rPr lang="vi-VN" altLang="ko-KR" sz="2000" b="1" dirty="0">
                <a:solidFill>
                  <a:schemeClr val="bg1"/>
                </a:solidFill>
                <a:ea typeface="+mj-ea"/>
                <a:cs typeface="Arial" pitchFamily="34" charset="0"/>
              </a:rPr>
              <a:t>Giảm Thời Gian Và Chi Phí</a:t>
            </a:r>
          </a:p>
          <a:p>
            <a:pPr algn="r"/>
            <a:r>
              <a:rPr lang="vi-VN" altLang="ko-KR" sz="2000" b="1" dirty="0">
                <a:solidFill>
                  <a:schemeClr val="bg1"/>
                </a:solidFill>
                <a:ea typeface="+mj-ea"/>
                <a:cs typeface="Arial" pitchFamily="34" charset="0"/>
              </a:rPr>
              <a:t>Giảm Rủi Ro</a:t>
            </a:r>
            <a:endParaRPr lang="ko-KR" altLang="en-US" sz="2000" b="1" dirty="0">
              <a:solidFill>
                <a:schemeClr val="bg1"/>
              </a:solidFill>
              <a:ea typeface="+mj-ea"/>
              <a:cs typeface="Arial" pitchFamily="34" charset="0"/>
            </a:endParaRPr>
          </a:p>
        </p:txBody>
      </p:sp>
      <p:sp>
        <p:nvSpPr>
          <p:cNvPr id="49" name="TextBox 48">
            <a:extLst>
              <a:ext uri="{FF2B5EF4-FFF2-40B4-BE49-F238E27FC236}">
                <a16:creationId xmlns:a16="http://schemas.microsoft.com/office/drawing/2014/main" id="{E7239B2E-31B6-4602-B2FE-AFB919E67EA9}"/>
              </a:ext>
            </a:extLst>
          </p:cNvPr>
          <p:cNvSpPr txBox="1"/>
          <p:nvPr/>
        </p:nvSpPr>
        <p:spPr>
          <a:xfrm>
            <a:off x="7615075" y="4986475"/>
            <a:ext cx="3670314" cy="646331"/>
          </a:xfrm>
          <a:prstGeom prst="rect">
            <a:avLst/>
          </a:prstGeom>
          <a:noFill/>
        </p:spPr>
        <p:txBody>
          <a:bodyPr wrap="square" rtlCol="0">
            <a:spAutoFit/>
          </a:bodyPr>
          <a:lstStyle/>
          <a:p>
            <a:pPr algn="r"/>
            <a:r>
              <a:rPr lang="vi-VN" altLang="ko-KR" b="1" dirty="0">
                <a:solidFill>
                  <a:schemeClr val="bg1"/>
                </a:solidFill>
                <a:ea typeface="+mj-ea"/>
                <a:cs typeface="Arial" pitchFamily="34" charset="0"/>
              </a:rPr>
              <a:t>Phản Hồi Của Người Dùng Nhanh Hơn</a:t>
            </a:r>
            <a:endParaRPr lang="ko-KR" altLang="en-US" b="1" dirty="0">
              <a:solidFill>
                <a:schemeClr val="bg1"/>
              </a:solidFill>
              <a:ea typeface="+mj-ea"/>
              <a:cs typeface="Arial" pitchFamily="34" charset="0"/>
            </a:endParaRPr>
          </a:p>
        </p:txBody>
      </p:sp>
      <p:sp>
        <p:nvSpPr>
          <p:cNvPr id="50" name="Rounded Rectangle 1">
            <a:extLst>
              <a:ext uri="{FF2B5EF4-FFF2-40B4-BE49-F238E27FC236}">
                <a16:creationId xmlns:a16="http://schemas.microsoft.com/office/drawing/2014/main" id="{4408C014-1E7C-47A1-9DAF-A37590CAF2E6}"/>
              </a:ext>
            </a:extLst>
          </p:cNvPr>
          <p:cNvSpPr>
            <a:spLocks noChangeAspect="1"/>
          </p:cNvSpPr>
          <p:nvPr/>
        </p:nvSpPr>
        <p:spPr>
          <a:xfrm>
            <a:off x="6761208" y="2853124"/>
            <a:ext cx="597192" cy="540000"/>
          </a:xfrm>
          <a:custGeom>
            <a:avLst/>
            <a:gdLst>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3739535 w 3986472"/>
              <a:gd name="connsiteY8" fmla="*/ 2531027 h 3604689"/>
              <a:gd name="connsiteX9" fmla="*/ 3741790 w 3986472"/>
              <a:gd name="connsiteY9" fmla="*/ 2543468 h 3604689"/>
              <a:gd name="connsiteX10" fmla="*/ 2667555 w 3986472"/>
              <a:gd name="connsiteY10" fmla="*/ 3603007 h 3604689"/>
              <a:gd name="connsiteX11" fmla="*/ 1617559 w 3986472"/>
              <a:gd name="connsiteY11" fmla="*/ 3571118 h 3604689"/>
              <a:gd name="connsiteX12" fmla="*/ 2628063 w 3986472"/>
              <a:gd name="connsiteY12" fmla="*/ 2560614 h 3604689"/>
              <a:gd name="connsiteX13" fmla="*/ 1908216 w 3986472"/>
              <a:gd name="connsiteY13" fmla="*/ 2538753 h 3604689"/>
              <a:gd name="connsiteX14" fmla="*/ 2569809 w 3986472"/>
              <a:gd name="connsiteY14" fmla="*/ 1877159 h 3604689"/>
              <a:gd name="connsiteX15" fmla="*/ 1999634 w 3986472"/>
              <a:gd name="connsiteY15" fmla="*/ 1877159 h 3604689"/>
              <a:gd name="connsiteX16" fmla="*/ 185337 w 3986472"/>
              <a:gd name="connsiteY16" fmla="*/ 3604689 h 3604689"/>
              <a:gd name="connsiteX17" fmla="*/ 185337 w 3986472"/>
              <a:gd name="connsiteY17" fmla="*/ 2751226 h 3604689"/>
              <a:gd name="connsiteX18" fmla="*/ 185337 w 3986472"/>
              <a:gd name="connsiteY18" fmla="*/ 2535971 h 3604689"/>
              <a:gd name="connsiteX19" fmla="*/ 185337 w 3986472"/>
              <a:gd name="connsiteY19" fmla="*/ 302954 h 3604689"/>
              <a:gd name="connsiteX20" fmla="*/ 116958 w 3986472"/>
              <a:gd name="connsiteY20" fmla="*/ 302954 h 3604689"/>
              <a:gd name="connsiteX21" fmla="*/ 0 w 3986472"/>
              <a:gd name="connsiteY21" fmla="*/ 185996 h 3604689"/>
              <a:gd name="connsiteX22" fmla="*/ 0 w 3986472"/>
              <a:gd name="connsiteY22" fmla="*/ 131880 h 3604689"/>
              <a:gd name="connsiteX23" fmla="*/ 116958 w 3986472"/>
              <a:gd name="connsiteY23" fmla="*/ 14922 h 3604689"/>
              <a:gd name="connsiteX24" fmla="*/ 1076491 w 3986472"/>
              <a:gd name="connsiteY24" fmla="*/ 14922 h 3604689"/>
              <a:gd name="connsiteX25" fmla="*/ 1193449 w 3986472"/>
              <a:gd name="connsiteY25" fmla="*/ 131880 h 3604689"/>
              <a:gd name="connsiteX26" fmla="*/ 1193449 w 3986472"/>
              <a:gd name="connsiteY26" fmla="*/ 185996 h 3604689"/>
              <a:gd name="connsiteX27" fmla="*/ 1076491 w 3986472"/>
              <a:gd name="connsiteY27" fmla="*/ 302954 h 3604689"/>
              <a:gd name="connsiteX28" fmla="*/ 1028167 w 3986472"/>
              <a:gd name="connsiteY28" fmla="*/ 302954 h 3604689"/>
              <a:gd name="connsiteX29" fmla="*/ 1028167 w 3986472"/>
              <a:gd name="connsiteY29" fmla="*/ 1733448 h 3604689"/>
              <a:gd name="connsiteX30" fmla="*/ 2848679 w 3986472"/>
              <a:gd name="connsiteY30"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3741790 w 3986472"/>
              <a:gd name="connsiteY8" fmla="*/ 2543468 h 3604689"/>
              <a:gd name="connsiteX9" fmla="*/ 2667555 w 3986472"/>
              <a:gd name="connsiteY9" fmla="*/ 3603007 h 3604689"/>
              <a:gd name="connsiteX10" fmla="*/ 1617559 w 3986472"/>
              <a:gd name="connsiteY10" fmla="*/ 3571118 h 3604689"/>
              <a:gd name="connsiteX11" fmla="*/ 2628063 w 3986472"/>
              <a:gd name="connsiteY11" fmla="*/ 2560614 h 3604689"/>
              <a:gd name="connsiteX12" fmla="*/ 1908216 w 3986472"/>
              <a:gd name="connsiteY12" fmla="*/ 2538753 h 3604689"/>
              <a:gd name="connsiteX13" fmla="*/ 2569809 w 3986472"/>
              <a:gd name="connsiteY13" fmla="*/ 1877159 h 3604689"/>
              <a:gd name="connsiteX14" fmla="*/ 1999634 w 3986472"/>
              <a:gd name="connsiteY14" fmla="*/ 1877159 h 3604689"/>
              <a:gd name="connsiteX15" fmla="*/ 185337 w 3986472"/>
              <a:gd name="connsiteY15" fmla="*/ 3604689 h 3604689"/>
              <a:gd name="connsiteX16" fmla="*/ 185337 w 3986472"/>
              <a:gd name="connsiteY16" fmla="*/ 2751226 h 3604689"/>
              <a:gd name="connsiteX17" fmla="*/ 185337 w 3986472"/>
              <a:gd name="connsiteY17" fmla="*/ 2535971 h 3604689"/>
              <a:gd name="connsiteX18" fmla="*/ 185337 w 3986472"/>
              <a:gd name="connsiteY18" fmla="*/ 302954 h 3604689"/>
              <a:gd name="connsiteX19" fmla="*/ 116958 w 3986472"/>
              <a:gd name="connsiteY19" fmla="*/ 302954 h 3604689"/>
              <a:gd name="connsiteX20" fmla="*/ 0 w 3986472"/>
              <a:gd name="connsiteY20" fmla="*/ 185996 h 3604689"/>
              <a:gd name="connsiteX21" fmla="*/ 0 w 3986472"/>
              <a:gd name="connsiteY21" fmla="*/ 131880 h 3604689"/>
              <a:gd name="connsiteX22" fmla="*/ 116958 w 3986472"/>
              <a:gd name="connsiteY22" fmla="*/ 14922 h 3604689"/>
              <a:gd name="connsiteX23" fmla="*/ 1076491 w 3986472"/>
              <a:gd name="connsiteY23" fmla="*/ 14922 h 3604689"/>
              <a:gd name="connsiteX24" fmla="*/ 1193449 w 3986472"/>
              <a:gd name="connsiteY24" fmla="*/ 131880 h 3604689"/>
              <a:gd name="connsiteX25" fmla="*/ 1193449 w 3986472"/>
              <a:gd name="connsiteY25" fmla="*/ 185996 h 3604689"/>
              <a:gd name="connsiteX26" fmla="*/ 1076491 w 3986472"/>
              <a:gd name="connsiteY26" fmla="*/ 302954 h 3604689"/>
              <a:gd name="connsiteX27" fmla="*/ 1028167 w 3986472"/>
              <a:gd name="connsiteY27" fmla="*/ 302954 h 3604689"/>
              <a:gd name="connsiteX28" fmla="*/ 1028167 w 3986472"/>
              <a:gd name="connsiteY28" fmla="*/ 1733448 h 3604689"/>
              <a:gd name="connsiteX29" fmla="*/ 2848679 w 3986472"/>
              <a:gd name="connsiteY29"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3749916 w 3986472"/>
              <a:gd name="connsiteY7" fmla="*/ 2520646 h 3604689"/>
              <a:gd name="connsiteX8" fmla="*/ 2667555 w 3986472"/>
              <a:gd name="connsiteY8" fmla="*/ 3603007 h 3604689"/>
              <a:gd name="connsiteX9" fmla="*/ 1617559 w 3986472"/>
              <a:gd name="connsiteY9" fmla="*/ 3571118 h 3604689"/>
              <a:gd name="connsiteX10" fmla="*/ 2628063 w 3986472"/>
              <a:gd name="connsiteY10" fmla="*/ 2560614 h 3604689"/>
              <a:gd name="connsiteX11" fmla="*/ 1908216 w 3986472"/>
              <a:gd name="connsiteY11" fmla="*/ 2538753 h 3604689"/>
              <a:gd name="connsiteX12" fmla="*/ 2569809 w 3986472"/>
              <a:gd name="connsiteY12" fmla="*/ 1877159 h 3604689"/>
              <a:gd name="connsiteX13" fmla="*/ 1999634 w 3986472"/>
              <a:gd name="connsiteY13" fmla="*/ 1877159 h 3604689"/>
              <a:gd name="connsiteX14" fmla="*/ 185337 w 3986472"/>
              <a:gd name="connsiteY14" fmla="*/ 3604689 h 3604689"/>
              <a:gd name="connsiteX15" fmla="*/ 185337 w 3986472"/>
              <a:gd name="connsiteY15" fmla="*/ 2751226 h 3604689"/>
              <a:gd name="connsiteX16" fmla="*/ 185337 w 3986472"/>
              <a:gd name="connsiteY16" fmla="*/ 2535971 h 3604689"/>
              <a:gd name="connsiteX17" fmla="*/ 185337 w 3986472"/>
              <a:gd name="connsiteY17" fmla="*/ 302954 h 3604689"/>
              <a:gd name="connsiteX18" fmla="*/ 116958 w 3986472"/>
              <a:gd name="connsiteY18" fmla="*/ 302954 h 3604689"/>
              <a:gd name="connsiteX19" fmla="*/ 0 w 3986472"/>
              <a:gd name="connsiteY19" fmla="*/ 185996 h 3604689"/>
              <a:gd name="connsiteX20" fmla="*/ 0 w 3986472"/>
              <a:gd name="connsiteY20" fmla="*/ 131880 h 3604689"/>
              <a:gd name="connsiteX21" fmla="*/ 116958 w 3986472"/>
              <a:gd name="connsiteY21" fmla="*/ 14922 h 3604689"/>
              <a:gd name="connsiteX22" fmla="*/ 1076491 w 3986472"/>
              <a:gd name="connsiteY22" fmla="*/ 14922 h 3604689"/>
              <a:gd name="connsiteX23" fmla="*/ 1193449 w 3986472"/>
              <a:gd name="connsiteY23" fmla="*/ 131880 h 3604689"/>
              <a:gd name="connsiteX24" fmla="*/ 1193449 w 3986472"/>
              <a:gd name="connsiteY24" fmla="*/ 185996 h 3604689"/>
              <a:gd name="connsiteX25" fmla="*/ 1076491 w 3986472"/>
              <a:gd name="connsiteY25" fmla="*/ 302954 h 3604689"/>
              <a:gd name="connsiteX26" fmla="*/ 1028167 w 3986472"/>
              <a:gd name="connsiteY26" fmla="*/ 302954 h 3604689"/>
              <a:gd name="connsiteX27" fmla="*/ 1028167 w 3986472"/>
              <a:gd name="connsiteY27" fmla="*/ 1733448 h 3604689"/>
              <a:gd name="connsiteX28" fmla="*/ 2848679 w 3986472"/>
              <a:gd name="connsiteY28"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73758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866557 w 3986472"/>
              <a:gd name="connsiteY4" fmla="*/ 1448924 h 3604689"/>
              <a:gd name="connsiteX5" fmla="*/ 3372472 w 3986472"/>
              <a:gd name="connsiteY5" fmla="*/ 1943009 h 3604689"/>
              <a:gd name="connsiteX6" fmla="*/ 3695056 w 3986472"/>
              <a:gd name="connsiteY6" fmla="*/ 2520272 h 3604689"/>
              <a:gd name="connsiteX7" fmla="*/ 2667555 w 3986472"/>
              <a:gd name="connsiteY7" fmla="*/ 3603007 h 3604689"/>
              <a:gd name="connsiteX8" fmla="*/ 1617559 w 3986472"/>
              <a:gd name="connsiteY8" fmla="*/ 3571118 h 3604689"/>
              <a:gd name="connsiteX9" fmla="*/ 2628063 w 3986472"/>
              <a:gd name="connsiteY9" fmla="*/ 2560614 h 3604689"/>
              <a:gd name="connsiteX10" fmla="*/ 1908216 w 3986472"/>
              <a:gd name="connsiteY10" fmla="*/ 2538753 h 3604689"/>
              <a:gd name="connsiteX11" fmla="*/ 2569809 w 3986472"/>
              <a:gd name="connsiteY11" fmla="*/ 1877159 h 3604689"/>
              <a:gd name="connsiteX12" fmla="*/ 1999634 w 3986472"/>
              <a:gd name="connsiteY12" fmla="*/ 1877159 h 3604689"/>
              <a:gd name="connsiteX13" fmla="*/ 185337 w 3986472"/>
              <a:gd name="connsiteY13" fmla="*/ 3604689 h 3604689"/>
              <a:gd name="connsiteX14" fmla="*/ 185337 w 3986472"/>
              <a:gd name="connsiteY14" fmla="*/ 2751226 h 3604689"/>
              <a:gd name="connsiteX15" fmla="*/ 185337 w 3986472"/>
              <a:gd name="connsiteY15" fmla="*/ 2535971 h 3604689"/>
              <a:gd name="connsiteX16" fmla="*/ 185337 w 3986472"/>
              <a:gd name="connsiteY16" fmla="*/ 302954 h 3604689"/>
              <a:gd name="connsiteX17" fmla="*/ 116958 w 3986472"/>
              <a:gd name="connsiteY17" fmla="*/ 302954 h 3604689"/>
              <a:gd name="connsiteX18" fmla="*/ 0 w 3986472"/>
              <a:gd name="connsiteY18" fmla="*/ 185996 h 3604689"/>
              <a:gd name="connsiteX19" fmla="*/ 0 w 3986472"/>
              <a:gd name="connsiteY19" fmla="*/ 131880 h 3604689"/>
              <a:gd name="connsiteX20" fmla="*/ 116958 w 3986472"/>
              <a:gd name="connsiteY20" fmla="*/ 14922 h 3604689"/>
              <a:gd name="connsiteX21" fmla="*/ 1076491 w 3986472"/>
              <a:gd name="connsiteY21" fmla="*/ 14922 h 3604689"/>
              <a:gd name="connsiteX22" fmla="*/ 1193449 w 3986472"/>
              <a:gd name="connsiteY22" fmla="*/ 131880 h 3604689"/>
              <a:gd name="connsiteX23" fmla="*/ 1193449 w 3986472"/>
              <a:gd name="connsiteY23" fmla="*/ 185996 h 3604689"/>
              <a:gd name="connsiteX24" fmla="*/ 1076491 w 3986472"/>
              <a:gd name="connsiteY24" fmla="*/ 302954 h 3604689"/>
              <a:gd name="connsiteX25" fmla="*/ 1028167 w 3986472"/>
              <a:gd name="connsiteY25" fmla="*/ 302954 h 3604689"/>
              <a:gd name="connsiteX26" fmla="*/ 1028167 w 3986472"/>
              <a:gd name="connsiteY26" fmla="*/ 1733448 h 3604689"/>
              <a:gd name="connsiteX27" fmla="*/ 2848679 w 3986472"/>
              <a:gd name="connsiteY27"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95056 w 3986472"/>
              <a:gd name="connsiteY5" fmla="*/ 2520272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95056 w 3986472"/>
              <a:gd name="connsiteY5" fmla="*/ 2520272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2535971 h 3604689"/>
              <a:gd name="connsiteX15" fmla="*/ 185337 w 3986472"/>
              <a:gd name="connsiteY15" fmla="*/ 302954 h 3604689"/>
              <a:gd name="connsiteX16" fmla="*/ 116958 w 3986472"/>
              <a:gd name="connsiteY16" fmla="*/ 302954 h 3604689"/>
              <a:gd name="connsiteX17" fmla="*/ 0 w 3986472"/>
              <a:gd name="connsiteY17" fmla="*/ 185996 h 3604689"/>
              <a:gd name="connsiteX18" fmla="*/ 0 w 3986472"/>
              <a:gd name="connsiteY18" fmla="*/ 131880 h 3604689"/>
              <a:gd name="connsiteX19" fmla="*/ 116958 w 3986472"/>
              <a:gd name="connsiteY19" fmla="*/ 14922 h 3604689"/>
              <a:gd name="connsiteX20" fmla="*/ 1076491 w 3986472"/>
              <a:gd name="connsiteY20" fmla="*/ 14922 h 3604689"/>
              <a:gd name="connsiteX21" fmla="*/ 1193449 w 3986472"/>
              <a:gd name="connsiteY21" fmla="*/ 131880 h 3604689"/>
              <a:gd name="connsiteX22" fmla="*/ 1193449 w 3986472"/>
              <a:gd name="connsiteY22" fmla="*/ 185996 h 3604689"/>
              <a:gd name="connsiteX23" fmla="*/ 1076491 w 3986472"/>
              <a:gd name="connsiteY23" fmla="*/ 302954 h 3604689"/>
              <a:gd name="connsiteX24" fmla="*/ 1028167 w 3986472"/>
              <a:gd name="connsiteY24" fmla="*/ 302954 h 3604689"/>
              <a:gd name="connsiteX25" fmla="*/ 1028167 w 3986472"/>
              <a:gd name="connsiteY25" fmla="*/ 1733448 h 3604689"/>
              <a:gd name="connsiteX26" fmla="*/ 2848679 w 3986472"/>
              <a:gd name="connsiteY26"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2751226 h 3604689"/>
              <a:gd name="connsiteX14" fmla="*/ 185337 w 3986472"/>
              <a:gd name="connsiteY14" fmla="*/ 302954 h 3604689"/>
              <a:gd name="connsiteX15" fmla="*/ 116958 w 3986472"/>
              <a:gd name="connsiteY15" fmla="*/ 302954 h 3604689"/>
              <a:gd name="connsiteX16" fmla="*/ 0 w 3986472"/>
              <a:gd name="connsiteY16" fmla="*/ 185996 h 3604689"/>
              <a:gd name="connsiteX17" fmla="*/ 0 w 3986472"/>
              <a:gd name="connsiteY17" fmla="*/ 131880 h 3604689"/>
              <a:gd name="connsiteX18" fmla="*/ 116958 w 3986472"/>
              <a:gd name="connsiteY18" fmla="*/ 14922 h 3604689"/>
              <a:gd name="connsiteX19" fmla="*/ 1076491 w 3986472"/>
              <a:gd name="connsiteY19" fmla="*/ 14922 h 3604689"/>
              <a:gd name="connsiteX20" fmla="*/ 1193449 w 3986472"/>
              <a:gd name="connsiteY20" fmla="*/ 131880 h 3604689"/>
              <a:gd name="connsiteX21" fmla="*/ 1193449 w 3986472"/>
              <a:gd name="connsiteY21" fmla="*/ 185996 h 3604689"/>
              <a:gd name="connsiteX22" fmla="*/ 1076491 w 3986472"/>
              <a:gd name="connsiteY22" fmla="*/ 302954 h 3604689"/>
              <a:gd name="connsiteX23" fmla="*/ 1028167 w 3986472"/>
              <a:gd name="connsiteY23" fmla="*/ 302954 h 3604689"/>
              <a:gd name="connsiteX24" fmla="*/ 1028167 w 3986472"/>
              <a:gd name="connsiteY24" fmla="*/ 1733448 h 3604689"/>
              <a:gd name="connsiteX25" fmla="*/ 2848679 w 3986472"/>
              <a:gd name="connsiteY25" fmla="*/ 0 h 3604689"/>
              <a:gd name="connsiteX0" fmla="*/ 2848679 w 3986472"/>
              <a:gd name="connsiteY0" fmla="*/ 0 h 3604689"/>
              <a:gd name="connsiteX1" fmla="*/ 3971074 w 3986472"/>
              <a:gd name="connsiteY1" fmla="*/ 0 h 3604689"/>
              <a:gd name="connsiteX2" fmla="*/ 2561353 w 3986472"/>
              <a:gd name="connsiteY2" fmla="*/ 1342303 h 3604689"/>
              <a:gd name="connsiteX3" fmla="*/ 3986472 w 3986472"/>
              <a:gd name="connsiteY3" fmla="*/ 1342303 h 3604689"/>
              <a:gd name="connsiteX4" fmla="*/ 3372472 w 3986472"/>
              <a:gd name="connsiteY4" fmla="*/ 1943009 h 3604689"/>
              <a:gd name="connsiteX5" fmla="*/ 3652526 w 3986472"/>
              <a:gd name="connsiteY5" fmla="*/ 2541537 h 3604689"/>
              <a:gd name="connsiteX6" fmla="*/ 2667555 w 3986472"/>
              <a:gd name="connsiteY6" fmla="*/ 3603007 h 3604689"/>
              <a:gd name="connsiteX7" fmla="*/ 1617559 w 3986472"/>
              <a:gd name="connsiteY7" fmla="*/ 3571118 h 3604689"/>
              <a:gd name="connsiteX8" fmla="*/ 2628063 w 3986472"/>
              <a:gd name="connsiteY8" fmla="*/ 2560614 h 3604689"/>
              <a:gd name="connsiteX9" fmla="*/ 1908216 w 3986472"/>
              <a:gd name="connsiteY9" fmla="*/ 2538753 h 3604689"/>
              <a:gd name="connsiteX10" fmla="*/ 2569809 w 3986472"/>
              <a:gd name="connsiteY10" fmla="*/ 1877159 h 3604689"/>
              <a:gd name="connsiteX11" fmla="*/ 1999634 w 3986472"/>
              <a:gd name="connsiteY11" fmla="*/ 1877159 h 3604689"/>
              <a:gd name="connsiteX12" fmla="*/ 185337 w 3986472"/>
              <a:gd name="connsiteY12" fmla="*/ 3604689 h 3604689"/>
              <a:gd name="connsiteX13" fmla="*/ 185337 w 3986472"/>
              <a:gd name="connsiteY13" fmla="*/ 302954 h 3604689"/>
              <a:gd name="connsiteX14" fmla="*/ 116958 w 3986472"/>
              <a:gd name="connsiteY14" fmla="*/ 302954 h 3604689"/>
              <a:gd name="connsiteX15" fmla="*/ 0 w 3986472"/>
              <a:gd name="connsiteY15" fmla="*/ 185996 h 3604689"/>
              <a:gd name="connsiteX16" fmla="*/ 0 w 3986472"/>
              <a:gd name="connsiteY16" fmla="*/ 131880 h 3604689"/>
              <a:gd name="connsiteX17" fmla="*/ 116958 w 3986472"/>
              <a:gd name="connsiteY17" fmla="*/ 14922 h 3604689"/>
              <a:gd name="connsiteX18" fmla="*/ 1076491 w 3986472"/>
              <a:gd name="connsiteY18" fmla="*/ 14922 h 3604689"/>
              <a:gd name="connsiteX19" fmla="*/ 1193449 w 3986472"/>
              <a:gd name="connsiteY19" fmla="*/ 131880 h 3604689"/>
              <a:gd name="connsiteX20" fmla="*/ 1193449 w 3986472"/>
              <a:gd name="connsiteY20" fmla="*/ 185996 h 3604689"/>
              <a:gd name="connsiteX21" fmla="*/ 1076491 w 3986472"/>
              <a:gd name="connsiteY21" fmla="*/ 302954 h 3604689"/>
              <a:gd name="connsiteX22" fmla="*/ 1028167 w 3986472"/>
              <a:gd name="connsiteY22" fmla="*/ 302954 h 3604689"/>
              <a:gd name="connsiteX23" fmla="*/ 1028167 w 3986472"/>
              <a:gd name="connsiteY23" fmla="*/ 1733448 h 3604689"/>
              <a:gd name="connsiteX24" fmla="*/ 2848679 w 3986472"/>
              <a:gd name="connsiteY24" fmla="*/ 0 h 360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86472" h="3604689">
                <a:moveTo>
                  <a:pt x="2848679" y="0"/>
                </a:moveTo>
                <a:lnTo>
                  <a:pt x="3971074" y="0"/>
                </a:lnTo>
                <a:lnTo>
                  <a:pt x="2561353" y="1342303"/>
                </a:lnTo>
                <a:lnTo>
                  <a:pt x="3986472" y="1342303"/>
                </a:lnTo>
                <a:lnTo>
                  <a:pt x="3372472" y="1943009"/>
                </a:lnTo>
                <a:cubicBezTo>
                  <a:pt x="3620560" y="2058727"/>
                  <a:pt x="3779978" y="2367682"/>
                  <a:pt x="3652526" y="2541537"/>
                </a:cubicBezTo>
                <a:lnTo>
                  <a:pt x="2667555" y="3603007"/>
                </a:lnTo>
                <a:lnTo>
                  <a:pt x="1617559" y="3571118"/>
                </a:lnTo>
                <a:lnTo>
                  <a:pt x="2628063" y="2560614"/>
                </a:lnTo>
                <a:lnTo>
                  <a:pt x="1908216" y="2538753"/>
                </a:lnTo>
                <a:lnTo>
                  <a:pt x="2569809" y="1877159"/>
                </a:lnTo>
                <a:lnTo>
                  <a:pt x="1999634" y="1877159"/>
                </a:lnTo>
                <a:lnTo>
                  <a:pt x="185337" y="3604689"/>
                </a:lnTo>
                <a:lnTo>
                  <a:pt x="185337" y="302954"/>
                </a:lnTo>
                <a:lnTo>
                  <a:pt x="116958" y="302954"/>
                </a:lnTo>
                <a:cubicBezTo>
                  <a:pt x="52364" y="302954"/>
                  <a:pt x="0" y="250590"/>
                  <a:pt x="0" y="185996"/>
                </a:cubicBezTo>
                <a:lnTo>
                  <a:pt x="0" y="131880"/>
                </a:lnTo>
                <a:cubicBezTo>
                  <a:pt x="0" y="67286"/>
                  <a:pt x="52364" y="14922"/>
                  <a:pt x="116958" y="14922"/>
                </a:cubicBezTo>
                <a:lnTo>
                  <a:pt x="1076491" y="14922"/>
                </a:lnTo>
                <a:cubicBezTo>
                  <a:pt x="1141085" y="14922"/>
                  <a:pt x="1193449" y="67286"/>
                  <a:pt x="1193449" y="131880"/>
                </a:cubicBezTo>
                <a:lnTo>
                  <a:pt x="1193449" y="185996"/>
                </a:lnTo>
                <a:cubicBezTo>
                  <a:pt x="1193449" y="250590"/>
                  <a:pt x="1141085" y="302954"/>
                  <a:pt x="1076491" y="302954"/>
                </a:cubicBezTo>
                <a:lnTo>
                  <a:pt x="1028167" y="302954"/>
                </a:lnTo>
                <a:lnTo>
                  <a:pt x="1028167" y="1733448"/>
                </a:lnTo>
                <a:lnTo>
                  <a:pt x="284867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a typeface="+mj-ea"/>
            </a:endParaRPr>
          </a:p>
        </p:txBody>
      </p:sp>
      <p:sp>
        <p:nvSpPr>
          <p:cNvPr id="52" name="Rounded Rectangle 1">
            <a:extLst>
              <a:ext uri="{FF2B5EF4-FFF2-40B4-BE49-F238E27FC236}">
                <a16:creationId xmlns:a16="http://schemas.microsoft.com/office/drawing/2014/main" id="{9083D069-F2AE-464D-B877-6B76C58C088B}"/>
              </a:ext>
            </a:extLst>
          </p:cNvPr>
          <p:cNvSpPr>
            <a:spLocks noChangeAspect="1"/>
          </p:cNvSpPr>
          <p:nvPr/>
        </p:nvSpPr>
        <p:spPr>
          <a:xfrm rot="2648398">
            <a:off x="6948928" y="1692638"/>
            <a:ext cx="253371" cy="648000"/>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a typeface="+mj-ea"/>
            </a:endParaRPr>
          </a:p>
        </p:txBody>
      </p:sp>
      <p:sp>
        <p:nvSpPr>
          <p:cNvPr id="54" name="Parallelogram 15">
            <a:extLst>
              <a:ext uri="{FF2B5EF4-FFF2-40B4-BE49-F238E27FC236}">
                <a16:creationId xmlns:a16="http://schemas.microsoft.com/office/drawing/2014/main" id="{5DD933AD-2B90-794E-BB52-E15EA67D169D}"/>
              </a:ext>
            </a:extLst>
          </p:cNvPr>
          <p:cNvSpPr/>
          <p:nvPr/>
        </p:nvSpPr>
        <p:spPr>
          <a:xfrm flipH="1">
            <a:off x="6759058" y="3923907"/>
            <a:ext cx="555491" cy="562437"/>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Donut 24">
            <a:extLst>
              <a:ext uri="{FF2B5EF4-FFF2-40B4-BE49-F238E27FC236}">
                <a16:creationId xmlns:a16="http://schemas.microsoft.com/office/drawing/2014/main" id="{D777E11D-3B46-584A-A563-1E11EE4C96AC}"/>
              </a:ext>
            </a:extLst>
          </p:cNvPr>
          <p:cNvSpPr/>
          <p:nvPr/>
        </p:nvSpPr>
        <p:spPr>
          <a:xfrm>
            <a:off x="6697041" y="498647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6" name="Rectangle 55">
            <a:extLst>
              <a:ext uri="{FF2B5EF4-FFF2-40B4-BE49-F238E27FC236}">
                <a16:creationId xmlns:a16="http://schemas.microsoft.com/office/drawing/2014/main" id="{4FA1115C-EF8C-0B42-8B32-6E606E2B77F0}"/>
              </a:ext>
            </a:extLst>
          </p:cNvPr>
          <p:cNvSpPr/>
          <p:nvPr/>
        </p:nvSpPr>
        <p:spPr>
          <a:xfrm>
            <a:off x="393190" y="6364224"/>
            <a:ext cx="11393425" cy="347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7E804D12-7763-814A-AD08-DF66E6AEC6E3}"/>
              </a:ext>
            </a:extLst>
          </p:cNvPr>
          <p:cNvGrpSpPr/>
          <p:nvPr/>
        </p:nvGrpSpPr>
        <p:grpSpPr>
          <a:xfrm>
            <a:off x="-48098" y="6364224"/>
            <a:ext cx="12276000" cy="503999"/>
            <a:chOff x="-48040" y="6512575"/>
            <a:chExt cx="12240040" cy="364176"/>
          </a:xfrm>
        </p:grpSpPr>
        <p:sp>
          <p:nvSpPr>
            <p:cNvPr id="59" name="Rectangle 58">
              <a:extLst>
                <a:ext uri="{FF2B5EF4-FFF2-40B4-BE49-F238E27FC236}">
                  <a16:creationId xmlns:a16="http://schemas.microsoft.com/office/drawing/2014/main" id="{861DACE2-EC7B-1B41-8827-0FBEBE53AF0B}"/>
                </a:ext>
              </a:extLst>
            </p:cNvPr>
            <p:cNvSpPr/>
            <p:nvPr/>
          </p:nvSpPr>
          <p:spPr>
            <a:xfrm>
              <a:off x="-17584" y="6512575"/>
              <a:ext cx="12192000" cy="36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43">
              <a:extLst>
                <a:ext uri="{FF2B5EF4-FFF2-40B4-BE49-F238E27FC236}">
                  <a16:creationId xmlns:a16="http://schemas.microsoft.com/office/drawing/2014/main" id="{4D3FF706-D1A5-F649-BE63-783259DE5AF6}"/>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5329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Prototype </a:t>
            </a:r>
            <a:r>
              <a:rPr lang="en-US" dirty="0" err="1"/>
              <a:t>là</a:t>
            </a:r>
            <a:r>
              <a:rPr lang="en-US" dirty="0"/>
              <a:t> </a:t>
            </a:r>
            <a:r>
              <a:rPr lang="en-US" dirty="0" err="1"/>
              <a:t>gì</a:t>
            </a:r>
            <a:r>
              <a:rPr lang="en-US" dirty="0"/>
              <a:t> ?</a:t>
            </a:r>
          </a:p>
        </p:txBody>
      </p:sp>
      <p:sp>
        <p:nvSpPr>
          <p:cNvPr id="44" name="TextBox 43">
            <a:extLst>
              <a:ext uri="{FF2B5EF4-FFF2-40B4-BE49-F238E27FC236}">
                <a16:creationId xmlns:a16="http://schemas.microsoft.com/office/drawing/2014/main" id="{71FCF32A-CBC9-8448-881E-C470FDD7E31D}"/>
              </a:ext>
            </a:extLst>
          </p:cNvPr>
          <p:cNvSpPr txBox="1"/>
          <p:nvPr/>
        </p:nvSpPr>
        <p:spPr>
          <a:xfrm>
            <a:off x="396000" y="1307940"/>
            <a:ext cx="5510530" cy="2031325"/>
          </a:xfrm>
          <a:prstGeom prst="rect">
            <a:avLst/>
          </a:prstGeom>
          <a:solidFill>
            <a:schemeClr val="bg1">
              <a:alpha val="85000"/>
            </a:schemeClr>
          </a:solidFill>
        </p:spPr>
        <p:txBody>
          <a:bodyPr wrap="square" rtlCol="0">
            <a:spAutoFit/>
          </a:bodyPr>
          <a:lstStyle/>
          <a:p>
            <a:r>
              <a:rPr lang="en-US" dirty="0">
                <a:solidFill>
                  <a:schemeClr val="accent1">
                    <a:lumMod val="75000"/>
                  </a:schemeClr>
                </a:solidFill>
              </a:rPr>
              <a:t>- </a:t>
            </a:r>
            <a:r>
              <a:rPr lang="en-US" dirty="0" err="1">
                <a:solidFill>
                  <a:schemeClr val="accent1">
                    <a:lumMod val="75000"/>
                  </a:schemeClr>
                </a:solidFill>
              </a:rPr>
              <a:t>Là</a:t>
            </a:r>
            <a:r>
              <a:rPr lang="en-US" dirty="0">
                <a:solidFill>
                  <a:schemeClr val="accent1">
                    <a:lumMod val="75000"/>
                  </a:schemeClr>
                </a:solidFill>
              </a:rPr>
              <a:t> </a:t>
            </a:r>
            <a:r>
              <a:rPr lang="en-US" dirty="0" err="1">
                <a:solidFill>
                  <a:schemeClr val="accent1">
                    <a:lumMod val="75000"/>
                  </a:schemeClr>
                </a:solidFill>
              </a:rPr>
              <a:t>một</a:t>
            </a:r>
            <a:r>
              <a:rPr lang="en-US" dirty="0">
                <a:solidFill>
                  <a:schemeClr val="accent1">
                    <a:lumMod val="75000"/>
                  </a:schemeClr>
                </a:solidFill>
              </a:rPr>
              <a:t> </a:t>
            </a:r>
            <a:r>
              <a:rPr lang="en-US" dirty="0" err="1">
                <a:solidFill>
                  <a:schemeClr val="accent1">
                    <a:lumMod val="75000"/>
                  </a:schemeClr>
                </a:solidFill>
              </a:rPr>
              <a:t>phương</a:t>
            </a:r>
            <a:r>
              <a:rPr lang="en-US" dirty="0">
                <a:solidFill>
                  <a:schemeClr val="accent1">
                    <a:lumMod val="75000"/>
                  </a:schemeClr>
                </a:solidFill>
              </a:rPr>
              <a:t> </a:t>
            </a:r>
            <a:r>
              <a:rPr lang="en-US" dirty="0" err="1">
                <a:solidFill>
                  <a:schemeClr val="accent1">
                    <a:lumMod val="75000"/>
                  </a:schemeClr>
                </a:solidFill>
              </a:rPr>
              <a:t>pháp</a:t>
            </a:r>
            <a:r>
              <a:rPr lang="en-US" dirty="0">
                <a:solidFill>
                  <a:schemeClr val="accent1">
                    <a:lumMod val="75000"/>
                  </a:schemeClr>
                </a:solidFill>
              </a:rPr>
              <a:t> </a:t>
            </a:r>
            <a:r>
              <a:rPr lang="en-US" dirty="0" err="1">
                <a:solidFill>
                  <a:schemeClr val="accent1">
                    <a:lumMod val="75000"/>
                  </a:schemeClr>
                </a:solidFill>
              </a:rPr>
              <a:t>phát</a:t>
            </a:r>
            <a:r>
              <a:rPr lang="en-US" dirty="0">
                <a:solidFill>
                  <a:schemeClr val="accent1">
                    <a:lumMod val="75000"/>
                  </a:schemeClr>
                </a:solidFill>
              </a:rPr>
              <a:t> </a:t>
            </a:r>
            <a:r>
              <a:rPr lang="en-US" dirty="0" err="1">
                <a:solidFill>
                  <a:schemeClr val="accent1">
                    <a:lumMod val="75000"/>
                  </a:schemeClr>
                </a:solidFill>
              </a:rPr>
              <a:t>triển</a:t>
            </a:r>
            <a:r>
              <a:rPr lang="en-US" dirty="0">
                <a:solidFill>
                  <a:schemeClr val="accent1">
                    <a:lumMod val="75000"/>
                  </a:schemeClr>
                </a:solidFill>
              </a:rPr>
              <a:t> </a:t>
            </a:r>
            <a:r>
              <a:rPr lang="en-US" dirty="0" err="1">
                <a:solidFill>
                  <a:schemeClr val="accent1">
                    <a:lumMod val="75000"/>
                  </a:schemeClr>
                </a:solidFill>
              </a:rPr>
              <a:t>phần</a:t>
            </a:r>
            <a:r>
              <a:rPr lang="en-US" dirty="0">
                <a:solidFill>
                  <a:schemeClr val="accent1">
                    <a:lumMod val="75000"/>
                  </a:schemeClr>
                </a:solidFill>
              </a:rPr>
              <a:t> </a:t>
            </a:r>
            <a:r>
              <a:rPr lang="en-US" dirty="0" err="1">
                <a:solidFill>
                  <a:schemeClr val="accent1">
                    <a:lumMod val="75000"/>
                  </a:schemeClr>
                </a:solidFill>
              </a:rPr>
              <a:t>mềm</a:t>
            </a:r>
            <a:r>
              <a:rPr lang="en-US" dirty="0">
                <a:solidFill>
                  <a:schemeClr val="accent1">
                    <a:lumMod val="75000"/>
                  </a:schemeClr>
                </a:solidFill>
              </a:rPr>
              <a:t>, </a:t>
            </a:r>
            <a:r>
              <a:rPr lang="en-US" dirty="0" err="1">
                <a:solidFill>
                  <a:schemeClr val="accent1">
                    <a:lumMod val="75000"/>
                  </a:schemeClr>
                </a:solidFill>
              </a:rPr>
              <a:t>trong</a:t>
            </a:r>
            <a:r>
              <a:rPr lang="en-US" dirty="0">
                <a:solidFill>
                  <a:schemeClr val="accent1">
                    <a:lumMod val="75000"/>
                  </a:schemeClr>
                </a:solidFill>
              </a:rPr>
              <a:t> </a:t>
            </a:r>
            <a:r>
              <a:rPr lang="en-US" dirty="0" err="1">
                <a:solidFill>
                  <a:schemeClr val="accent1">
                    <a:lumMod val="75000"/>
                  </a:schemeClr>
                </a:solidFill>
              </a:rPr>
              <a:t>đó</a:t>
            </a:r>
            <a:r>
              <a:rPr lang="en-US" dirty="0">
                <a:solidFill>
                  <a:schemeClr val="accent1">
                    <a:lumMod val="75000"/>
                  </a:schemeClr>
                </a:solidFill>
              </a:rPr>
              <a:t> </a:t>
            </a:r>
            <a:r>
              <a:rPr lang="en-US" dirty="0" err="1">
                <a:solidFill>
                  <a:schemeClr val="accent1">
                    <a:lumMod val="75000"/>
                  </a:schemeClr>
                </a:solidFill>
              </a:rPr>
              <a:t>mô</a:t>
            </a:r>
            <a:r>
              <a:rPr lang="en-US" dirty="0">
                <a:solidFill>
                  <a:schemeClr val="accent1">
                    <a:lumMod val="75000"/>
                  </a:schemeClr>
                </a:solidFill>
              </a:rPr>
              <a:t> </a:t>
            </a:r>
            <a:r>
              <a:rPr lang="en-US" dirty="0" err="1">
                <a:solidFill>
                  <a:schemeClr val="accent1">
                    <a:lumMod val="75000"/>
                  </a:schemeClr>
                </a:solidFill>
              </a:rPr>
              <a:t>hình</a:t>
            </a:r>
            <a:r>
              <a:rPr lang="en-US" dirty="0">
                <a:solidFill>
                  <a:schemeClr val="accent1">
                    <a:lumMod val="75000"/>
                  </a:schemeClr>
                </a:solidFill>
              </a:rPr>
              <a:t> </a:t>
            </a:r>
            <a:r>
              <a:rPr lang="en-US" dirty="0" err="1">
                <a:solidFill>
                  <a:schemeClr val="accent1">
                    <a:lumMod val="75000"/>
                  </a:schemeClr>
                </a:solidFill>
              </a:rPr>
              <a:t>mẫu</a:t>
            </a:r>
            <a:r>
              <a:rPr lang="en-US" dirty="0">
                <a:solidFill>
                  <a:schemeClr val="accent1">
                    <a:lumMod val="75000"/>
                  </a:schemeClr>
                </a:solidFill>
              </a:rPr>
              <a:t> </a:t>
            </a:r>
            <a:r>
              <a:rPr lang="en-US" dirty="0" err="1">
                <a:solidFill>
                  <a:schemeClr val="accent1">
                    <a:lumMod val="75000"/>
                  </a:schemeClr>
                </a:solidFill>
              </a:rPr>
              <a:t>được</a:t>
            </a:r>
            <a:r>
              <a:rPr lang="en-US" dirty="0">
                <a:solidFill>
                  <a:schemeClr val="accent1">
                    <a:lumMod val="75000"/>
                  </a:schemeClr>
                </a:solidFill>
              </a:rPr>
              <a:t> </a:t>
            </a:r>
            <a:r>
              <a:rPr lang="en-US" dirty="0" err="1">
                <a:solidFill>
                  <a:schemeClr val="accent1">
                    <a:lumMod val="75000"/>
                  </a:schemeClr>
                </a:solidFill>
              </a:rPr>
              <a:t>xây</a:t>
            </a:r>
            <a:r>
              <a:rPr lang="en-US" dirty="0">
                <a:solidFill>
                  <a:schemeClr val="accent1">
                    <a:lumMod val="75000"/>
                  </a:schemeClr>
                </a:solidFill>
              </a:rPr>
              <a:t> </a:t>
            </a:r>
            <a:r>
              <a:rPr lang="en-US" dirty="0" err="1">
                <a:solidFill>
                  <a:schemeClr val="accent1">
                    <a:lumMod val="75000"/>
                  </a:schemeClr>
                </a:solidFill>
              </a:rPr>
              <a:t>dựng</a:t>
            </a:r>
            <a:r>
              <a:rPr lang="en-US" dirty="0">
                <a:solidFill>
                  <a:schemeClr val="accent1">
                    <a:lumMod val="75000"/>
                  </a:schemeClr>
                </a:solidFill>
              </a:rPr>
              <a:t> </a:t>
            </a:r>
            <a:r>
              <a:rPr lang="en-US" dirty="0" err="1">
                <a:solidFill>
                  <a:schemeClr val="accent1">
                    <a:lumMod val="75000"/>
                  </a:schemeClr>
                </a:solidFill>
              </a:rPr>
              <a:t>và</a:t>
            </a:r>
            <a:r>
              <a:rPr lang="en-US" dirty="0">
                <a:solidFill>
                  <a:schemeClr val="accent1">
                    <a:lumMod val="75000"/>
                  </a:schemeClr>
                </a:solidFill>
              </a:rPr>
              <a:t> </a:t>
            </a:r>
            <a:r>
              <a:rPr lang="en-US" dirty="0" err="1">
                <a:solidFill>
                  <a:schemeClr val="accent1">
                    <a:lumMod val="75000"/>
                  </a:schemeClr>
                </a:solidFill>
              </a:rPr>
              <a:t>kiểm</a:t>
            </a:r>
            <a:r>
              <a:rPr lang="en-US" dirty="0">
                <a:solidFill>
                  <a:schemeClr val="accent1">
                    <a:lumMod val="75000"/>
                  </a:schemeClr>
                </a:solidFill>
              </a:rPr>
              <a:t> </a:t>
            </a:r>
            <a:r>
              <a:rPr lang="en-US" dirty="0" err="1">
                <a:solidFill>
                  <a:schemeClr val="accent1">
                    <a:lumMod val="75000"/>
                  </a:schemeClr>
                </a:solidFill>
              </a:rPr>
              <a:t>tra</a:t>
            </a:r>
            <a:r>
              <a:rPr lang="en-US" dirty="0">
                <a:solidFill>
                  <a:schemeClr val="accent1">
                    <a:lumMod val="75000"/>
                  </a:schemeClr>
                </a:solidFill>
              </a:rPr>
              <a:t>, </a:t>
            </a:r>
            <a:r>
              <a:rPr lang="en-US" dirty="0" err="1">
                <a:solidFill>
                  <a:schemeClr val="accent1">
                    <a:lumMod val="75000"/>
                  </a:schemeClr>
                </a:solidFill>
              </a:rPr>
              <a:t>sau</a:t>
            </a:r>
            <a:r>
              <a:rPr lang="en-US" dirty="0">
                <a:solidFill>
                  <a:schemeClr val="accent1">
                    <a:lumMod val="75000"/>
                  </a:schemeClr>
                </a:solidFill>
              </a:rPr>
              <a:t> </a:t>
            </a:r>
            <a:r>
              <a:rPr lang="en-US" dirty="0" err="1">
                <a:solidFill>
                  <a:schemeClr val="accent1">
                    <a:lumMod val="75000"/>
                  </a:schemeClr>
                </a:solidFill>
              </a:rPr>
              <a:t>đó</a:t>
            </a:r>
            <a:r>
              <a:rPr lang="en-US" dirty="0">
                <a:solidFill>
                  <a:schemeClr val="accent1">
                    <a:lumMod val="75000"/>
                  </a:schemeClr>
                </a:solidFill>
              </a:rPr>
              <a:t> </a:t>
            </a:r>
            <a:r>
              <a:rPr lang="en-US" dirty="0" err="1">
                <a:solidFill>
                  <a:schemeClr val="accent1">
                    <a:lumMod val="75000"/>
                  </a:schemeClr>
                </a:solidFill>
              </a:rPr>
              <a:t>sẽ</a:t>
            </a:r>
            <a:r>
              <a:rPr lang="en-US" dirty="0">
                <a:solidFill>
                  <a:schemeClr val="accent1">
                    <a:lumMod val="75000"/>
                  </a:schemeClr>
                </a:solidFill>
              </a:rPr>
              <a:t> </a:t>
            </a:r>
            <a:r>
              <a:rPr lang="en-US" dirty="0" err="1">
                <a:solidFill>
                  <a:schemeClr val="accent1">
                    <a:lumMod val="75000"/>
                  </a:schemeClr>
                </a:solidFill>
              </a:rPr>
              <a:t>được</a:t>
            </a:r>
            <a:r>
              <a:rPr lang="en-US" dirty="0">
                <a:solidFill>
                  <a:schemeClr val="accent1">
                    <a:lumMod val="75000"/>
                  </a:schemeClr>
                </a:solidFill>
              </a:rPr>
              <a:t> </a:t>
            </a:r>
            <a:r>
              <a:rPr lang="en-US" dirty="0" err="1">
                <a:solidFill>
                  <a:schemeClr val="accent1">
                    <a:lumMod val="75000"/>
                  </a:schemeClr>
                </a:solidFill>
              </a:rPr>
              <a:t>xây</a:t>
            </a:r>
            <a:r>
              <a:rPr lang="en-US" dirty="0">
                <a:solidFill>
                  <a:schemeClr val="accent1">
                    <a:lumMod val="75000"/>
                  </a:schemeClr>
                </a:solidFill>
              </a:rPr>
              <a:t> </a:t>
            </a:r>
            <a:r>
              <a:rPr lang="en-US" dirty="0" err="1">
                <a:solidFill>
                  <a:schemeClr val="accent1">
                    <a:lumMod val="75000"/>
                  </a:schemeClr>
                </a:solidFill>
              </a:rPr>
              <a:t>dựng</a:t>
            </a:r>
            <a:r>
              <a:rPr lang="en-US" dirty="0">
                <a:solidFill>
                  <a:schemeClr val="accent1">
                    <a:lumMod val="75000"/>
                  </a:schemeClr>
                </a:solidFill>
              </a:rPr>
              <a:t> </a:t>
            </a:r>
            <a:r>
              <a:rPr lang="en-US" dirty="0" err="1">
                <a:solidFill>
                  <a:schemeClr val="accent1">
                    <a:lumMod val="75000"/>
                  </a:schemeClr>
                </a:solidFill>
              </a:rPr>
              <a:t>lại</a:t>
            </a:r>
            <a:r>
              <a:rPr lang="en-US" dirty="0">
                <a:solidFill>
                  <a:schemeClr val="accent1">
                    <a:lumMod val="75000"/>
                  </a:schemeClr>
                </a:solidFill>
              </a:rPr>
              <a:t> </a:t>
            </a:r>
            <a:r>
              <a:rPr lang="en-US" dirty="0" err="1">
                <a:solidFill>
                  <a:schemeClr val="accent1">
                    <a:lumMod val="75000"/>
                  </a:schemeClr>
                </a:solidFill>
              </a:rPr>
              <a:t>nếu</a:t>
            </a:r>
            <a:r>
              <a:rPr lang="en-US" dirty="0">
                <a:solidFill>
                  <a:schemeClr val="accent1">
                    <a:lumMod val="75000"/>
                  </a:schemeClr>
                </a:solidFill>
              </a:rPr>
              <a:t> </a:t>
            </a:r>
            <a:r>
              <a:rPr lang="en-US" dirty="0" err="1">
                <a:solidFill>
                  <a:schemeClr val="accent1">
                    <a:lumMod val="75000"/>
                  </a:schemeClr>
                </a:solidFill>
              </a:rPr>
              <a:t>cần</a:t>
            </a:r>
            <a:r>
              <a:rPr lang="en-US" dirty="0">
                <a:solidFill>
                  <a:schemeClr val="accent1">
                    <a:lumMod val="75000"/>
                  </a:schemeClr>
                </a:solidFill>
              </a:rPr>
              <a:t> </a:t>
            </a:r>
            <a:r>
              <a:rPr lang="en-US" dirty="0" err="1">
                <a:solidFill>
                  <a:schemeClr val="accent1">
                    <a:lumMod val="75000"/>
                  </a:schemeClr>
                </a:solidFill>
              </a:rPr>
              <a:t>thiết</a:t>
            </a:r>
            <a:r>
              <a:rPr lang="en-US" dirty="0">
                <a:solidFill>
                  <a:schemeClr val="accent1">
                    <a:lumMod val="75000"/>
                  </a:schemeClr>
                </a:solidFill>
              </a:rPr>
              <a:t> </a:t>
            </a:r>
            <a:r>
              <a:rPr lang="en-US" dirty="0" err="1">
                <a:solidFill>
                  <a:schemeClr val="accent1">
                    <a:lumMod val="75000"/>
                  </a:schemeClr>
                </a:solidFill>
              </a:rPr>
              <a:t>cho</a:t>
            </a:r>
            <a:r>
              <a:rPr lang="en-US" dirty="0">
                <a:solidFill>
                  <a:schemeClr val="accent1">
                    <a:lumMod val="75000"/>
                  </a:schemeClr>
                </a:solidFill>
              </a:rPr>
              <a:t> </a:t>
            </a:r>
            <a:r>
              <a:rPr lang="en-US" dirty="0" err="1">
                <a:solidFill>
                  <a:schemeClr val="accent1">
                    <a:lumMod val="75000"/>
                  </a:schemeClr>
                </a:solidFill>
              </a:rPr>
              <a:t>đến</a:t>
            </a:r>
            <a:r>
              <a:rPr lang="en-US" dirty="0">
                <a:solidFill>
                  <a:schemeClr val="accent1">
                    <a:lumMod val="75000"/>
                  </a:schemeClr>
                </a:solidFill>
              </a:rPr>
              <a:t> </a:t>
            </a:r>
            <a:r>
              <a:rPr lang="en-US" dirty="0" err="1">
                <a:solidFill>
                  <a:schemeClr val="accent1">
                    <a:lumMod val="75000"/>
                  </a:schemeClr>
                </a:solidFill>
              </a:rPr>
              <a:t>khi</a:t>
            </a:r>
            <a:r>
              <a:rPr lang="en-US" dirty="0">
                <a:solidFill>
                  <a:schemeClr val="accent1">
                    <a:lumMod val="75000"/>
                  </a:schemeClr>
                </a:solidFill>
              </a:rPr>
              <a:t> </a:t>
            </a:r>
            <a:r>
              <a:rPr lang="en-US" dirty="0" err="1">
                <a:solidFill>
                  <a:schemeClr val="accent1">
                    <a:lumMod val="75000"/>
                  </a:schemeClr>
                </a:solidFill>
              </a:rPr>
              <a:t>đạt</a:t>
            </a:r>
            <a:r>
              <a:rPr lang="en-US" dirty="0">
                <a:solidFill>
                  <a:schemeClr val="accent1">
                    <a:lumMod val="75000"/>
                  </a:schemeClr>
                </a:solidFill>
              </a:rPr>
              <a:t> </a:t>
            </a:r>
            <a:r>
              <a:rPr lang="en-US" dirty="0" err="1">
                <a:solidFill>
                  <a:schemeClr val="accent1">
                    <a:lumMod val="75000"/>
                  </a:schemeClr>
                </a:solidFill>
              </a:rPr>
              <a:t>được</a:t>
            </a:r>
            <a:r>
              <a:rPr lang="en-US" dirty="0">
                <a:solidFill>
                  <a:schemeClr val="accent1">
                    <a:lumMod val="75000"/>
                  </a:schemeClr>
                </a:solidFill>
              </a:rPr>
              <a:t> </a:t>
            </a:r>
            <a:r>
              <a:rPr lang="en-US" dirty="0" err="1">
                <a:solidFill>
                  <a:schemeClr val="accent1">
                    <a:lumMod val="75000"/>
                  </a:schemeClr>
                </a:solidFill>
              </a:rPr>
              <a:t>một</a:t>
            </a:r>
            <a:r>
              <a:rPr lang="en-US" dirty="0">
                <a:solidFill>
                  <a:schemeClr val="accent1">
                    <a:lumMod val="75000"/>
                  </a:schemeClr>
                </a:solidFill>
              </a:rPr>
              <a:t> </a:t>
            </a:r>
            <a:r>
              <a:rPr lang="en-US" dirty="0" err="1">
                <a:solidFill>
                  <a:schemeClr val="accent1">
                    <a:lumMod val="75000"/>
                  </a:schemeClr>
                </a:solidFill>
              </a:rPr>
              <a:t>mô</a:t>
            </a:r>
            <a:r>
              <a:rPr lang="en-US" dirty="0">
                <a:solidFill>
                  <a:schemeClr val="accent1">
                    <a:lumMod val="75000"/>
                  </a:schemeClr>
                </a:solidFill>
              </a:rPr>
              <a:t> </a:t>
            </a:r>
            <a:r>
              <a:rPr lang="en-US" dirty="0" err="1">
                <a:solidFill>
                  <a:schemeClr val="accent1">
                    <a:lumMod val="75000"/>
                  </a:schemeClr>
                </a:solidFill>
              </a:rPr>
              <a:t>hình</a:t>
            </a:r>
            <a:r>
              <a:rPr lang="en-US" dirty="0">
                <a:solidFill>
                  <a:schemeClr val="accent1">
                    <a:lumMod val="75000"/>
                  </a:schemeClr>
                </a:solidFill>
              </a:rPr>
              <a:t> </a:t>
            </a:r>
            <a:r>
              <a:rPr lang="en-US" dirty="0" err="1">
                <a:solidFill>
                  <a:schemeClr val="accent1">
                    <a:lumMod val="75000"/>
                  </a:schemeClr>
                </a:solidFill>
              </a:rPr>
              <a:t>mẫu</a:t>
            </a:r>
            <a:r>
              <a:rPr lang="en-US" dirty="0">
                <a:solidFill>
                  <a:schemeClr val="accent1">
                    <a:lumMod val="75000"/>
                  </a:schemeClr>
                </a:solidFill>
              </a:rPr>
              <a:t> </a:t>
            </a:r>
            <a:r>
              <a:rPr lang="en-US" dirty="0" err="1">
                <a:solidFill>
                  <a:schemeClr val="accent1">
                    <a:lumMod val="75000"/>
                  </a:schemeClr>
                </a:solidFill>
              </a:rPr>
              <a:t>chấp</a:t>
            </a:r>
            <a:r>
              <a:rPr lang="en-US" dirty="0">
                <a:solidFill>
                  <a:schemeClr val="accent1">
                    <a:lumMod val="75000"/>
                  </a:schemeClr>
                </a:solidFill>
              </a:rPr>
              <a:t> </a:t>
            </a:r>
            <a:r>
              <a:rPr lang="en-US" dirty="0" err="1">
                <a:solidFill>
                  <a:schemeClr val="accent1">
                    <a:lumMod val="75000"/>
                  </a:schemeClr>
                </a:solidFill>
              </a:rPr>
              <a:t>nhận</a:t>
            </a:r>
            <a:r>
              <a:rPr lang="en-US" dirty="0">
                <a:solidFill>
                  <a:schemeClr val="accent1">
                    <a:lumMod val="75000"/>
                  </a:schemeClr>
                </a:solidFill>
              </a:rPr>
              <a:t> </a:t>
            </a:r>
            <a:r>
              <a:rPr lang="en-US" dirty="0" err="1">
                <a:solidFill>
                  <a:schemeClr val="accent1">
                    <a:lumMod val="75000"/>
                  </a:schemeClr>
                </a:solidFill>
              </a:rPr>
              <a:t>được</a:t>
            </a:r>
            <a:r>
              <a:rPr lang="en-US" dirty="0">
                <a:solidFill>
                  <a:schemeClr val="accent1">
                    <a:lumMod val="75000"/>
                  </a:schemeClr>
                </a:solidFill>
              </a:rPr>
              <a:t>, </a:t>
            </a:r>
            <a:r>
              <a:rPr lang="en-US" dirty="0" err="1">
                <a:solidFill>
                  <a:schemeClr val="accent1">
                    <a:lumMod val="75000"/>
                  </a:schemeClr>
                </a:solidFill>
              </a:rPr>
              <a:t>từ</a:t>
            </a:r>
            <a:r>
              <a:rPr lang="en-US" dirty="0">
                <a:solidFill>
                  <a:schemeClr val="accent1">
                    <a:lumMod val="75000"/>
                  </a:schemeClr>
                </a:solidFill>
              </a:rPr>
              <a:t> </a:t>
            </a:r>
            <a:r>
              <a:rPr lang="en-US" dirty="0" err="1">
                <a:solidFill>
                  <a:schemeClr val="accent1">
                    <a:lumMod val="75000"/>
                  </a:schemeClr>
                </a:solidFill>
              </a:rPr>
              <a:t>mô</a:t>
            </a:r>
            <a:r>
              <a:rPr lang="en-US" dirty="0">
                <a:solidFill>
                  <a:schemeClr val="accent1">
                    <a:lumMod val="75000"/>
                  </a:schemeClr>
                </a:solidFill>
              </a:rPr>
              <a:t> </a:t>
            </a:r>
            <a:r>
              <a:rPr lang="en-US" dirty="0" err="1">
                <a:solidFill>
                  <a:schemeClr val="accent1">
                    <a:lumMod val="75000"/>
                  </a:schemeClr>
                </a:solidFill>
              </a:rPr>
              <a:t>hình</a:t>
            </a:r>
            <a:r>
              <a:rPr lang="en-US" dirty="0">
                <a:solidFill>
                  <a:schemeClr val="accent1">
                    <a:lumMod val="75000"/>
                  </a:schemeClr>
                </a:solidFill>
              </a:rPr>
              <a:t> </a:t>
            </a:r>
            <a:r>
              <a:rPr lang="en-US" dirty="0" err="1">
                <a:solidFill>
                  <a:schemeClr val="accent1">
                    <a:lumMod val="75000"/>
                  </a:schemeClr>
                </a:solidFill>
              </a:rPr>
              <a:t>này</a:t>
            </a:r>
            <a:r>
              <a:rPr lang="en-US" dirty="0">
                <a:solidFill>
                  <a:schemeClr val="accent1">
                    <a:lumMod val="75000"/>
                  </a:schemeClr>
                </a:solidFill>
              </a:rPr>
              <a:t> </a:t>
            </a:r>
            <a:r>
              <a:rPr lang="en-US" dirty="0" err="1">
                <a:solidFill>
                  <a:schemeClr val="accent1">
                    <a:lumMod val="75000"/>
                  </a:schemeClr>
                </a:solidFill>
              </a:rPr>
              <a:t>một</a:t>
            </a:r>
            <a:r>
              <a:rPr lang="en-US" dirty="0">
                <a:solidFill>
                  <a:schemeClr val="accent1">
                    <a:lumMod val="75000"/>
                  </a:schemeClr>
                </a:solidFill>
              </a:rPr>
              <a:t> </a:t>
            </a:r>
            <a:r>
              <a:rPr lang="en-US" dirty="0" err="1">
                <a:solidFill>
                  <a:schemeClr val="accent1">
                    <a:lumMod val="75000"/>
                  </a:schemeClr>
                </a:solidFill>
              </a:rPr>
              <a:t>sản</a:t>
            </a:r>
            <a:r>
              <a:rPr lang="en-US" dirty="0">
                <a:solidFill>
                  <a:schemeClr val="accent1">
                    <a:lumMod val="75000"/>
                  </a:schemeClr>
                </a:solidFill>
              </a:rPr>
              <a:t> </a:t>
            </a:r>
            <a:r>
              <a:rPr lang="en-US" dirty="0" err="1">
                <a:solidFill>
                  <a:schemeClr val="accent1">
                    <a:lumMod val="75000"/>
                  </a:schemeClr>
                </a:solidFill>
              </a:rPr>
              <a:t>phẩm</a:t>
            </a:r>
            <a:r>
              <a:rPr lang="en-US" dirty="0">
                <a:solidFill>
                  <a:schemeClr val="accent1">
                    <a:lumMod val="75000"/>
                  </a:schemeClr>
                </a:solidFill>
              </a:rPr>
              <a:t> </a:t>
            </a:r>
            <a:r>
              <a:rPr lang="en-US" dirty="0" err="1">
                <a:solidFill>
                  <a:schemeClr val="accent1">
                    <a:lumMod val="75000"/>
                  </a:schemeClr>
                </a:solidFill>
              </a:rPr>
              <a:t>hoặc</a:t>
            </a:r>
            <a:r>
              <a:rPr lang="en-US" dirty="0">
                <a:solidFill>
                  <a:schemeClr val="accent1">
                    <a:lumMod val="75000"/>
                  </a:schemeClr>
                </a:solidFill>
              </a:rPr>
              <a:t> </a:t>
            </a:r>
            <a:r>
              <a:rPr lang="en-US" dirty="0" err="1">
                <a:solidFill>
                  <a:schemeClr val="accent1">
                    <a:lumMod val="75000"/>
                  </a:schemeClr>
                </a:solidFill>
              </a:rPr>
              <a:t>hệ</a:t>
            </a:r>
            <a:r>
              <a:rPr lang="en-US" dirty="0">
                <a:solidFill>
                  <a:schemeClr val="accent1">
                    <a:lumMod val="75000"/>
                  </a:schemeClr>
                </a:solidFill>
              </a:rPr>
              <a:t> </a:t>
            </a:r>
            <a:r>
              <a:rPr lang="en-US" dirty="0" err="1">
                <a:solidFill>
                  <a:schemeClr val="accent1">
                    <a:lumMod val="75000"/>
                  </a:schemeClr>
                </a:solidFill>
              </a:rPr>
              <a:t>thống</a:t>
            </a:r>
            <a:r>
              <a:rPr lang="en-US" dirty="0">
                <a:solidFill>
                  <a:schemeClr val="accent1">
                    <a:lumMod val="75000"/>
                  </a:schemeClr>
                </a:solidFill>
              </a:rPr>
              <a:t> </a:t>
            </a:r>
            <a:r>
              <a:rPr lang="en-US" dirty="0" err="1">
                <a:solidFill>
                  <a:schemeClr val="accent1">
                    <a:lumMod val="75000"/>
                  </a:schemeClr>
                </a:solidFill>
              </a:rPr>
              <a:t>sẽ</a:t>
            </a:r>
            <a:r>
              <a:rPr lang="en-US" dirty="0">
                <a:solidFill>
                  <a:schemeClr val="accent1">
                    <a:lumMod val="75000"/>
                  </a:schemeClr>
                </a:solidFill>
              </a:rPr>
              <a:t> </a:t>
            </a:r>
            <a:r>
              <a:rPr lang="en-US" dirty="0" err="1">
                <a:solidFill>
                  <a:schemeClr val="accent1">
                    <a:lumMod val="75000"/>
                  </a:schemeClr>
                </a:solidFill>
              </a:rPr>
              <a:t>được</a:t>
            </a:r>
            <a:r>
              <a:rPr lang="en-US" dirty="0">
                <a:solidFill>
                  <a:schemeClr val="accent1">
                    <a:lumMod val="75000"/>
                  </a:schemeClr>
                </a:solidFill>
              </a:rPr>
              <a:t> </a:t>
            </a:r>
            <a:r>
              <a:rPr lang="en-US" dirty="0" err="1">
                <a:solidFill>
                  <a:schemeClr val="accent1">
                    <a:lumMod val="75000"/>
                  </a:schemeClr>
                </a:solidFill>
              </a:rPr>
              <a:t>phát</a:t>
            </a:r>
            <a:r>
              <a:rPr lang="en-US" dirty="0">
                <a:solidFill>
                  <a:schemeClr val="accent1">
                    <a:lumMod val="75000"/>
                  </a:schemeClr>
                </a:solidFill>
              </a:rPr>
              <a:t> </a:t>
            </a:r>
            <a:r>
              <a:rPr lang="en-US" dirty="0" err="1">
                <a:solidFill>
                  <a:schemeClr val="accent1">
                    <a:lumMod val="75000"/>
                  </a:schemeClr>
                </a:solidFill>
              </a:rPr>
              <a:t>triển</a:t>
            </a:r>
            <a:r>
              <a:rPr lang="en-US" dirty="0">
                <a:solidFill>
                  <a:schemeClr val="accent1">
                    <a:lumMod val="75000"/>
                  </a:schemeClr>
                </a:solidFill>
              </a:rPr>
              <a:t>.</a:t>
            </a:r>
          </a:p>
          <a:p>
            <a:endParaRPr lang="en-US" dirty="0">
              <a:solidFill>
                <a:schemeClr val="accent3">
                  <a:lumMod val="50000"/>
                </a:schemeClr>
              </a:solidFill>
            </a:endParaRPr>
          </a:p>
        </p:txBody>
      </p:sp>
      <p:sp>
        <p:nvSpPr>
          <p:cNvPr id="45" name="TextBox 44">
            <a:extLst>
              <a:ext uri="{FF2B5EF4-FFF2-40B4-BE49-F238E27FC236}">
                <a16:creationId xmlns:a16="http://schemas.microsoft.com/office/drawing/2014/main" id="{AAFDA4F5-876C-B649-AD57-8138734AE653}"/>
              </a:ext>
            </a:extLst>
          </p:cNvPr>
          <p:cNvSpPr txBox="1"/>
          <p:nvPr/>
        </p:nvSpPr>
        <p:spPr>
          <a:xfrm>
            <a:off x="396000" y="3429000"/>
            <a:ext cx="5408141" cy="1754326"/>
          </a:xfrm>
          <a:prstGeom prst="rect">
            <a:avLst/>
          </a:prstGeom>
          <a:solidFill>
            <a:schemeClr val="bg1">
              <a:alpha val="85000"/>
            </a:schemeClr>
          </a:solidFill>
        </p:spPr>
        <p:txBody>
          <a:bodyPr wrap="square" rtlCol="0">
            <a:spAutoFit/>
          </a:bodyPr>
          <a:lstStyle/>
          <a:p>
            <a:r>
              <a:rPr lang="en-US" dirty="0">
                <a:solidFill>
                  <a:schemeClr val="accent2"/>
                </a:solidFill>
              </a:rPr>
              <a:t>- </a:t>
            </a:r>
            <a:r>
              <a:rPr lang="en-US" dirty="0" err="1">
                <a:solidFill>
                  <a:schemeClr val="accent2"/>
                </a:solidFill>
              </a:rPr>
              <a:t>Khi</a:t>
            </a:r>
            <a:r>
              <a:rPr lang="en-US" dirty="0">
                <a:solidFill>
                  <a:schemeClr val="accent2"/>
                </a:solidFill>
              </a:rPr>
              <a:t> </a:t>
            </a:r>
            <a:r>
              <a:rPr lang="en-US" dirty="0" err="1">
                <a:solidFill>
                  <a:schemeClr val="accent2"/>
                </a:solidFill>
              </a:rPr>
              <a:t>xây</a:t>
            </a:r>
            <a:r>
              <a:rPr lang="en-US" dirty="0">
                <a:solidFill>
                  <a:schemeClr val="accent2"/>
                </a:solidFill>
              </a:rPr>
              <a:t> </a:t>
            </a:r>
            <a:r>
              <a:rPr lang="en-US" dirty="0" err="1">
                <a:solidFill>
                  <a:schemeClr val="accent2"/>
                </a:solidFill>
              </a:rPr>
              <a:t>dựng</a:t>
            </a:r>
            <a:r>
              <a:rPr lang="en-US" dirty="0">
                <a:solidFill>
                  <a:schemeClr val="accent2"/>
                </a:solidFill>
              </a:rPr>
              <a:t> Prototype </a:t>
            </a:r>
            <a:r>
              <a:rPr lang="en-US" dirty="0" err="1">
                <a:solidFill>
                  <a:schemeClr val="accent2"/>
                </a:solidFill>
              </a:rPr>
              <a:t>thì</a:t>
            </a:r>
            <a:r>
              <a:rPr lang="en-US" dirty="0">
                <a:solidFill>
                  <a:schemeClr val="accent2"/>
                </a:solidFill>
              </a:rPr>
              <a:t> </a:t>
            </a:r>
            <a:r>
              <a:rPr lang="en-US" dirty="0" err="1">
                <a:solidFill>
                  <a:schemeClr val="accent2"/>
                </a:solidFill>
              </a:rPr>
              <a:t>cần</a:t>
            </a:r>
            <a:r>
              <a:rPr lang="en-US" dirty="0">
                <a:solidFill>
                  <a:schemeClr val="accent2"/>
                </a:solidFill>
              </a:rPr>
              <a:t> </a:t>
            </a:r>
            <a:r>
              <a:rPr lang="en-US" dirty="0" err="1">
                <a:solidFill>
                  <a:schemeClr val="accent2"/>
                </a:solidFill>
              </a:rPr>
              <a:t>có</a:t>
            </a:r>
            <a:r>
              <a:rPr lang="en-US" dirty="0">
                <a:solidFill>
                  <a:schemeClr val="accent2"/>
                </a:solidFill>
              </a:rPr>
              <a:t> </a:t>
            </a:r>
            <a:r>
              <a:rPr lang="en-US" dirty="0" err="1">
                <a:solidFill>
                  <a:schemeClr val="accent2"/>
                </a:solidFill>
              </a:rPr>
              <a:t>sự</a:t>
            </a:r>
            <a:r>
              <a:rPr lang="en-US" dirty="0">
                <a:solidFill>
                  <a:schemeClr val="accent2"/>
                </a:solidFill>
              </a:rPr>
              <a:t> </a:t>
            </a:r>
            <a:r>
              <a:rPr lang="en-US" dirty="0" err="1">
                <a:solidFill>
                  <a:schemeClr val="accent2"/>
                </a:solidFill>
              </a:rPr>
              <a:t>góp</a:t>
            </a:r>
            <a:r>
              <a:rPr lang="en-US" dirty="0">
                <a:solidFill>
                  <a:schemeClr val="accent2"/>
                </a:solidFill>
              </a:rPr>
              <a:t> </a:t>
            </a:r>
            <a:r>
              <a:rPr lang="en-US" dirty="0" err="1">
                <a:solidFill>
                  <a:schemeClr val="accent2"/>
                </a:solidFill>
              </a:rPr>
              <a:t>mặt</a:t>
            </a:r>
            <a:r>
              <a:rPr lang="en-US" dirty="0">
                <a:solidFill>
                  <a:schemeClr val="accent2"/>
                </a:solidFill>
              </a:rPr>
              <a:t> </a:t>
            </a:r>
            <a:r>
              <a:rPr lang="en-US" dirty="0" err="1">
                <a:solidFill>
                  <a:schemeClr val="accent2"/>
                </a:solidFill>
              </a:rPr>
              <a:t>của</a:t>
            </a:r>
            <a:r>
              <a:rPr lang="en-US" dirty="0">
                <a:solidFill>
                  <a:schemeClr val="accent2"/>
                </a:solidFill>
              </a:rPr>
              <a:t> </a:t>
            </a:r>
            <a:r>
              <a:rPr lang="en-US" dirty="0" err="1">
                <a:solidFill>
                  <a:schemeClr val="accent2"/>
                </a:solidFill>
              </a:rPr>
              <a:t>phía</a:t>
            </a:r>
            <a:r>
              <a:rPr lang="en-US" dirty="0">
                <a:solidFill>
                  <a:schemeClr val="accent2"/>
                </a:solidFill>
              </a:rPr>
              <a:t> </a:t>
            </a:r>
            <a:r>
              <a:rPr lang="en-US" dirty="0" err="1">
                <a:solidFill>
                  <a:schemeClr val="accent2"/>
                </a:solidFill>
              </a:rPr>
              <a:t>phát</a:t>
            </a:r>
            <a:r>
              <a:rPr lang="en-US" dirty="0">
                <a:solidFill>
                  <a:schemeClr val="accent2"/>
                </a:solidFill>
              </a:rPr>
              <a:t> </a:t>
            </a:r>
            <a:r>
              <a:rPr lang="en-US" dirty="0" err="1">
                <a:solidFill>
                  <a:schemeClr val="accent2"/>
                </a:solidFill>
              </a:rPr>
              <a:t>triển</a:t>
            </a:r>
            <a:r>
              <a:rPr lang="en-US" dirty="0">
                <a:solidFill>
                  <a:schemeClr val="accent2"/>
                </a:solidFill>
              </a:rPr>
              <a:t> </a:t>
            </a:r>
            <a:r>
              <a:rPr lang="en-US" dirty="0" err="1">
                <a:solidFill>
                  <a:schemeClr val="accent2"/>
                </a:solidFill>
              </a:rPr>
              <a:t>lẫn</a:t>
            </a:r>
            <a:r>
              <a:rPr lang="en-US" dirty="0">
                <a:solidFill>
                  <a:schemeClr val="accent2"/>
                </a:solidFill>
              </a:rPr>
              <a:t> </a:t>
            </a:r>
            <a:r>
              <a:rPr lang="en-US" dirty="0" err="1">
                <a:solidFill>
                  <a:schemeClr val="accent2"/>
                </a:solidFill>
              </a:rPr>
              <a:t>khách</a:t>
            </a:r>
            <a:r>
              <a:rPr lang="en-US" dirty="0">
                <a:solidFill>
                  <a:schemeClr val="accent2"/>
                </a:solidFill>
              </a:rPr>
              <a:t> </a:t>
            </a:r>
            <a:r>
              <a:rPr lang="en-US" dirty="0" err="1">
                <a:solidFill>
                  <a:schemeClr val="accent2"/>
                </a:solidFill>
              </a:rPr>
              <a:t>hàng</a:t>
            </a:r>
            <a:r>
              <a:rPr lang="en-US" dirty="0">
                <a:solidFill>
                  <a:schemeClr val="accent2"/>
                </a:solidFill>
              </a:rPr>
              <a:t> </a:t>
            </a:r>
            <a:r>
              <a:rPr lang="en-US" dirty="0" err="1">
                <a:solidFill>
                  <a:schemeClr val="accent2"/>
                </a:solidFill>
              </a:rPr>
              <a:t>nhầm</a:t>
            </a:r>
            <a:r>
              <a:rPr lang="en-US" dirty="0">
                <a:solidFill>
                  <a:schemeClr val="accent2"/>
                </a:solidFill>
              </a:rPr>
              <a:t> </a:t>
            </a:r>
            <a:r>
              <a:rPr lang="en-US" dirty="0" err="1">
                <a:solidFill>
                  <a:schemeClr val="accent2"/>
                </a:solidFill>
              </a:rPr>
              <a:t>định</a:t>
            </a:r>
            <a:r>
              <a:rPr lang="en-US" dirty="0">
                <a:solidFill>
                  <a:schemeClr val="accent2"/>
                </a:solidFill>
              </a:rPr>
              <a:t> </a:t>
            </a:r>
            <a:r>
              <a:rPr lang="en-US" dirty="0" err="1">
                <a:solidFill>
                  <a:schemeClr val="accent2"/>
                </a:solidFill>
              </a:rPr>
              <a:t>ra</a:t>
            </a:r>
            <a:r>
              <a:rPr lang="en-US" dirty="0">
                <a:solidFill>
                  <a:schemeClr val="accent2"/>
                </a:solidFill>
              </a:rPr>
              <a:t> </a:t>
            </a:r>
            <a:r>
              <a:rPr lang="en-US" dirty="0" err="1">
                <a:solidFill>
                  <a:schemeClr val="accent2"/>
                </a:solidFill>
              </a:rPr>
              <a:t>mục</a:t>
            </a:r>
            <a:r>
              <a:rPr lang="en-US" dirty="0">
                <a:solidFill>
                  <a:schemeClr val="accent2"/>
                </a:solidFill>
              </a:rPr>
              <a:t> </a:t>
            </a:r>
            <a:r>
              <a:rPr lang="en-US" dirty="0" err="1">
                <a:solidFill>
                  <a:schemeClr val="accent2"/>
                </a:solidFill>
              </a:rPr>
              <a:t>tiêu</a:t>
            </a:r>
            <a:r>
              <a:rPr lang="en-US" dirty="0">
                <a:solidFill>
                  <a:schemeClr val="accent2"/>
                </a:solidFill>
              </a:rPr>
              <a:t> </a:t>
            </a:r>
            <a:r>
              <a:rPr lang="en-US" dirty="0" err="1">
                <a:solidFill>
                  <a:schemeClr val="accent2"/>
                </a:solidFill>
              </a:rPr>
              <a:t>tổng</a:t>
            </a:r>
            <a:r>
              <a:rPr lang="en-US" dirty="0">
                <a:solidFill>
                  <a:schemeClr val="accent2"/>
                </a:solidFill>
              </a:rPr>
              <a:t> </a:t>
            </a:r>
            <a:r>
              <a:rPr lang="en-US" dirty="0" err="1">
                <a:solidFill>
                  <a:schemeClr val="accent2"/>
                </a:solidFill>
              </a:rPr>
              <a:t>thể</a:t>
            </a:r>
            <a:r>
              <a:rPr lang="en-US" dirty="0">
                <a:solidFill>
                  <a:schemeClr val="accent2"/>
                </a:solidFill>
              </a:rPr>
              <a:t> </a:t>
            </a:r>
            <a:r>
              <a:rPr lang="en-US" dirty="0" err="1">
                <a:solidFill>
                  <a:schemeClr val="accent2"/>
                </a:solidFill>
              </a:rPr>
              <a:t>của</a:t>
            </a:r>
            <a:r>
              <a:rPr lang="en-US" dirty="0">
                <a:solidFill>
                  <a:schemeClr val="accent2"/>
                </a:solidFill>
              </a:rPr>
              <a:t> </a:t>
            </a:r>
            <a:r>
              <a:rPr lang="en-US" dirty="0" err="1">
                <a:solidFill>
                  <a:schemeClr val="accent2"/>
                </a:solidFill>
              </a:rPr>
              <a:t>hệ</a:t>
            </a:r>
            <a:r>
              <a:rPr lang="en-US" dirty="0">
                <a:solidFill>
                  <a:schemeClr val="accent2"/>
                </a:solidFill>
              </a:rPr>
              <a:t> </a:t>
            </a:r>
            <a:r>
              <a:rPr lang="en-US" dirty="0" err="1">
                <a:solidFill>
                  <a:schemeClr val="accent2"/>
                </a:solidFill>
              </a:rPr>
              <a:t>thống</a:t>
            </a:r>
            <a:r>
              <a:rPr lang="en-US" dirty="0">
                <a:solidFill>
                  <a:schemeClr val="accent2"/>
                </a:solidFill>
              </a:rPr>
              <a:t> </a:t>
            </a:r>
            <a:r>
              <a:rPr lang="en-US" dirty="0" err="1">
                <a:solidFill>
                  <a:schemeClr val="accent2"/>
                </a:solidFill>
              </a:rPr>
              <a:t>cũng</a:t>
            </a:r>
            <a:r>
              <a:rPr lang="en-US" dirty="0">
                <a:solidFill>
                  <a:schemeClr val="accent2"/>
                </a:solidFill>
              </a:rPr>
              <a:t> </a:t>
            </a:r>
            <a:r>
              <a:rPr lang="en-US" dirty="0" err="1">
                <a:solidFill>
                  <a:schemeClr val="accent2"/>
                </a:solidFill>
              </a:rPr>
              <a:t>như</a:t>
            </a:r>
            <a:r>
              <a:rPr lang="en-US" dirty="0">
                <a:solidFill>
                  <a:schemeClr val="accent2"/>
                </a:solidFill>
              </a:rPr>
              <a:t> </a:t>
            </a:r>
            <a:r>
              <a:rPr lang="en-US" dirty="0" err="1">
                <a:solidFill>
                  <a:schemeClr val="accent2"/>
                </a:solidFill>
              </a:rPr>
              <a:t>ghi</a:t>
            </a:r>
            <a:r>
              <a:rPr lang="en-US" dirty="0">
                <a:solidFill>
                  <a:schemeClr val="accent2"/>
                </a:solidFill>
              </a:rPr>
              <a:t> </a:t>
            </a:r>
            <a:r>
              <a:rPr lang="en-US" dirty="0" err="1">
                <a:solidFill>
                  <a:schemeClr val="accent2"/>
                </a:solidFill>
              </a:rPr>
              <a:t>nhận</a:t>
            </a:r>
            <a:r>
              <a:rPr lang="en-US" dirty="0">
                <a:solidFill>
                  <a:schemeClr val="accent2"/>
                </a:solidFill>
              </a:rPr>
              <a:t> </a:t>
            </a:r>
            <a:r>
              <a:rPr lang="en-US" dirty="0" err="1">
                <a:solidFill>
                  <a:schemeClr val="accent2"/>
                </a:solidFill>
              </a:rPr>
              <a:t>những</a:t>
            </a:r>
            <a:r>
              <a:rPr lang="en-US" dirty="0">
                <a:solidFill>
                  <a:schemeClr val="accent2"/>
                </a:solidFill>
              </a:rPr>
              <a:t> </a:t>
            </a:r>
            <a:r>
              <a:rPr lang="en-US" dirty="0" err="1">
                <a:solidFill>
                  <a:schemeClr val="accent2"/>
                </a:solidFill>
              </a:rPr>
              <a:t>yêu</a:t>
            </a:r>
            <a:r>
              <a:rPr lang="en-US" dirty="0">
                <a:solidFill>
                  <a:schemeClr val="accent2"/>
                </a:solidFill>
              </a:rPr>
              <a:t> </a:t>
            </a:r>
            <a:r>
              <a:rPr lang="en-US" dirty="0" err="1">
                <a:solidFill>
                  <a:schemeClr val="accent2"/>
                </a:solidFill>
              </a:rPr>
              <a:t>cầu</a:t>
            </a:r>
            <a:r>
              <a:rPr lang="en-US" dirty="0">
                <a:solidFill>
                  <a:schemeClr val="accent2"/>
                </a:solidFill>
              </a:rPr>
              <a:t> </a:t>
            </a:r>
            <a:r>
              <a:rPr lang="en-US" dirty="0" err="1">
                <a:solidFill>
                  <a:schemeClr val="accent2"/>
                </a:solidFill>
              </a:rPr>
              <a:t>từ</a:t>
            </a:r>
            <a:r>
              <a:rPr lang="en-US" dirty="0">
                <a:solidFill>
                  <a:schemeClr val="accent2"/>
                </a:solidFill>
              </a:rPr>
              <a:t> </a:t>
            </a:r>
            <a:r>
              <a:rPr lang="en-US" dirty="0" err="1">
                <a:solidFill>
                  <a:schemeClr val="accent2"/>
                </a:solidFill>
              </a:rPr>
              <a:t>phía</a:t>
            </a:r>
            <a:r>
              <a:rPr lang="en-US" dirty="0">
                <a:solidFill>
                  <a:schemeClr val="accent2"/>
                </a:solidFill>
              </a:rPr>
              <a:t> </a:t>
            </a:r>
            <a:r>
              <a:rPr lang="en-US" dirty="0" err="1">
                <a:solidFill>
                  <a:schemeClr val="accent2"/>
                </a:solidFill>
              </a:rPr>
              <a:t>khách</a:t>
            </a:r>
            <a:r>
              <a:rPr lang="en-US" dirty="0">
                <a:solidFill>
                  <a:schemeClr val="accent2"/>
                </a:solidFill>
              </a:rPr>
              <a:t> </a:t>
            </a:r>
            <a:r>
              <a:rPr lang="en-US" dirty="0" err="1">
                <a:solidFill>
                  <a:schemeClr val="accent2"/>
                </a:solidFill>
              </a:rPr>
              <a:t>hàng</a:t>
            </a:r>
            <a:r>
              <a:rPr lang="en-US" dirty="0">
                <a:solidFill>
                  <a:schemeClr val="accent2"/>
                </a:solidFill>
              </a:rPr>
              <a:t> </a:t>
            </a:r>
            <a:r>
              <a:rPr lang="en-US" dirty="0" err="1">
                <a:solidFill>
                  <a:schemeClr val="accent2"/>
                </a:solidFill>
              </a:rPr>
              <a:t>đối</a:t>
            </a:r>
            <a:r>
              <a:rPr lang="en-US" dirty="0">
                <a:solidFill>
                  <a:schemeClr val="accent2"/>
                </a:solidFill>
              </a:rPr>
              <a:t> </a:t>
            </a:r>
            <a:r>
              <a:rPr lang="en-US" dirty="0" err="1">
                <a:solidFill>
                  <a:schemeClr val="accent2"/>
                </a:solidFill>
              </a:rPr>
              <a:t>với</a:t>
            </a:r>
            <a:r>
              <a:rPr lang="en-US" dirty="0">
                <a:solidFill>
                  <a:schemeClr val="accent2"/>
                </a:solidFill>
              </a:rPr>
              <a:t> </a:t>
            </a:r>
            <a:r>
              <a:rPr lang="en-US" dirty="0" err="1">
                <a:solidFill>
                  <a:schemeClr val="accent2"/>
                </a:solidFill>
              </a:rPr>
              <a:t>hệ</a:t>
            </a:r>
            <a:r>
              <a:rPr lang="en-US" dirty="0">
                <a:solidFill>
                  <a:schemeClr val="accent2"/>
                </a:solidFill>
              </a:rPr>
              <a:t> </a:t>
            </a:r>
            <a:r>
              <a:rPr lang="en-US" dirty="0" err="1">
                <a:solidFill>
                  <a:schemeClr val="accent2"/>
                </a:solidFill>
              </a:rPr>
              <a:t>thống</a:t>
            </a:r>
            <a:r>
              <a:rPr lang="en-US" dirty="0">
                <a:solidFill>
                  <a:schemeClr val="accent2"/>
                </a:solidFill>
              </a:rPr>
              <a:t>.</a:t>
            </a:r>
          </a:p>
          <a:p>
            <a:endParaRPr lang="en-US" dirty="0"/>
          </a:p>
        </p:txBody>
      </p:sp>
      <p:pic>
        <p:nvPicPr>
          <p:cNvPr id="50" name="Picture 49">
            <a:extLst>
              <a:ext uri="{FF2B5EF4-FFF2-40B4-BE49-F238E27FC236}">
                <a16:creationId xmlns:a16="http://schemas.microsoft.com/office/drawing/2014/main" id="{3A208B24-676D-294E-8C7C-7D71B82E4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140" y="960676"/>
            <a:ext cx="6478475" cy="5660895"/>
          </a:xfrm>
          <a:prstGeom prst="rect">
            <a:avLst/>
          </a:prstGeom>
        </p:spPr>
      </p:pic>
    </p:spTree>
    <p:extLst>
      <p:ext uri="{BB962C8B-B14F-4D97-AF65-F5344CB8AC3E}">
        <p14:creationId xmlns:p14="http://schemas.microsoft.com/office/powerpoint/2010/main" val="164109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3600" dirty="0" err="1"/>
              <a:t>Ưu</a:t>
            </a:r>
            <a:r>
              <a:rPr lang="en-US" sz="3600" dirty="0"/>
              <a:t> </a:t>
            </a:r>
            <a:r>
              <a:rPr lang="en-US" sz="3600" dirty="0" err="1"/>
              <a:t>Điểm</a:t>
            </a:r>
            <a:r>
              <a:rPr lang="en-US" sz="3600" dirty="0"/>
              <a:t> </a:t>
            </a:r>
            <a:r>
              <a:rPr lang="en-US" sz="3600" dirty="0" err="1"/>
              <a:t>Và</a:t>
            </a:r>
            <a:r>
              <a:rPr lang="en-US" sz="3600" dirty="0"/>
              <a:t> </a:t>
            </a:r>
            <a:r>
              <a:rPr lang="en-US" sz="3600" dirty="0" err="1"/>
              <a:t>Khuyết</a:t>
            </a:r>
            <a:r>
              <a:rPr lang="en-US" sz="3600" dirty="0"/>
              <a:t> </a:t>
            </a:r>
            <a:r>
              <a:rPr lang="en-US" sz="3600" dirty="0" err="1"/>
              <a:t>Điểm</a:t>
            </a:r>
            <a:endParaRPr lang="en-US" sz="3600" dirty="0"/>
          </a:p>
        </p:txBody>
      </p:sp>
      <p:grpSp>
        <p:nvGrpSpPr>
          <p:cNvPr id="44" name="Group 43">
            <a:extLst>
              <a:ext uri="{FF2B5EF4-FFF2-40B4-BE49-F238E27FC236}">
                <a16:creationId xmlns:a16="http://schemas.microsoft.com/office/drawing/2014/main" id="{E333A559-3121-A841-9D08-3156CA37C58E}"/>
              </a:ext>
            </a:extLst>
          </p:cNvPr>
          <p:cNvGrpSpPr/>
          <p:nvPr/>
        </p:nvGrpSpPr>
        <p:grpSpPr>
          <a:xfrm>
            <a:off x="4507366" y="1993455"/>
            <a:ext cx="3187646" cy="3989629"/>
            <a:chOff x="3177799" y="1584460"/>
            <a:chExt cx="3187646" cy="3989629"/>
          </a:xfrm>
          <a:solidFill>
            <a:schemeClr val="accent3">
              <a:alpha val="40000"/>
            </a:schemeClr>
          </a:solidFill>
        </p:grpSpPr>
        <p:sp>
          <p:nvSpPr>
            <p:cNvPr id="45" name="Oval 21">
              <a:extLst>
                <a:ext uri="{FF2B5EF4-FFF2-40B4-BE49-F238E27FC236}">
                  <a16:creationId xmlns:a16="http://schemas.microsoft.com/office/drawing/2014/main" id="{F1082A51-2380-F941-B3A0-4A69EE04B849}"/>
                </a:ext>
              </a:extLst>
            </p:cNvPr>
            <p:cNvSpPr/>
            <p:nvPr/>
          </p:nvSpPr>
          <p:spPr>
            <a:xfrm rot="13450474" flipV="1">
              <a:off x="4291584" y="2528891"/>
              <a:ext cx="1771637" cy="1797070"/>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6" name="Oval 21">
              <a:extLst>
                <a:ext uri="{FF2B5EF4-FFF2-40B4-BE49-F238E27FC236}">
                  <a16:creationId xmlns:a16="http://schemas.microsoft.com/office/drawing/2014/main" id="{78C443FF-E816-964C-87ED-FDF7FA6E3D66}"/>
                </a:ext>
              </a:extLst>
            </p:cNvPr>
            <p:cNvSpPr/>
            <p:nvPr/>
          </p:nvSpPr>
          <p:spPr>
            <a:xfrm rot="13450474" flipV="1">
              <a:off x="3177799" y="2780875"/>
              <a:ext cx="1383595" cy="1403457"/>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7" name="Oval 21">
              <a:extLst>
                <a:ext uri="{FF2B5EF4-FFF2-40B4-BE49-F238E27FC236}">
                  <a16:creationId xmlns:a16="http://schemas.microsoft.com/office/drawing/2014/main" id="{E6C86039-2034-E64B-B932-253BC0B574C0}"/>
                </a:ext>
              </a:extLst>
            </p:cNvPr>
            <p:cNvSpPr/>
            <p:nvPr/>
          </p:nvSpPr>
          <p:spPr>
            <a:xfrm rot="13450474" flipV="1">
              <a:off x="4505893" y="4317079"/>
              <a:ext cx="1239221" cy="1257010"/>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8" name="Oval 21">
              <a:extLst>
                <a:ext uri="{FF2B5EF4-FFF2-40B4-BE49-F238E27FC236}">
                  <a16:creationId xmlns:a16="http://schemas.microsoft.com/office/drawing/2014/main" id="{5BB04947-1DB7-D14C-9B6F-B8F6E6CB6204}"/>
                </a:ext>
              </a:extLst>
            </p:cNvPr>
            <p:cNvSpPr/>
            <p:nvPr/>
          </p:nvSpPr>
          <p:spPr>
            <a:xfrm rot="13450474" flipV="1">
              <a:off x="3553777" y="4013166"/>
              <a:ext cx="1013980" cy="1028536"/>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49" name="Oval 21">
              <a:extLst>
                <a:ext uri="{FF2B5EF4-FFF2-40B4-BE49-F238E27FC236}">
                  <a16:creationId xmlns:a16="http://schemas.microsoft.com/office/drawing/2014/main" id="{ECB4ECDF-1F3A-BF43-A746-CFAEB2246DFE}"/>
                </a:ext>
              </a:extLst>
            </p:cNvPr>
            <p:cNvSpPr/>
            <p:nvPr/>
          </p:nvSpPr>
          <p:spPr>
            <a:xfrm rot="13450474" flipV="1">
              <a:off x="4670412" y="1584460"/>
              <a:ext cx="1013980" cy="1028536"/>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50" name="Oval 21">
              <a:extLst>
                <a:ext uri="{FF2B5EF4-FFF2-40B4-BE49-F238E27FC236}">
                  <a16:creationId xmlns:a16="http://schemas.microsoft.com/office/drawing/2014/main" id="{ED24A998-9A1D-B444-AEF9-DD0CE14ACB8C}"/>
                </a:ext>
              </a:extLst>
            </p:cNvPr>
            <p:cNvSpPr/>
            <p:nvPr/>
          </p:nvSpPr>
          <p:spPr>
            <a:xfrm rot="13450474" flipV="1">
              <a:off x="5679220" y="3904645"/>
              <a:ext cx="686225" cy="696076"/>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sp>
          <p:nvSpPr>
            <p:cNvPr id="51" name="Oval 21">
              <a:extLst>
                <a:ext uri="{FF2B5EF4-FFF2-40B4-BE49-F238E27FC236}">
                  <a16:creationId xmlns:a16="http://schemas.microsoft.com/office/drawing/2014/main" id="{A55A2145-2D22-5F47-9891-A317CD7F460B}"/>
                </a:ext>
              </a:extLst>
            </p:cNvPr>
            <p:cNvSpPr/>
            <p:nvPr/>
          </p:nvSpPr>
          <p:spPr>
            <a:xfrm rot="13450474" flipV="1">
              <a:off x="3986879" y="2239405"/>
              <a:ext cx="686225" cy="696076"/>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a:p>
          </p:txBody>
        </p:sp>
      </p:grpSp>
      <p:sp>
        <p:nvSpPr>
          <p:cNvPr id="52" name="Hexagon 51">
            <a:extLst>
              <a:ext uri="{FF2B5EF4-FFF2-40B4-BE49-F238E27FC236}">
                <a16:creationId xmlns:a16="http://schemas.microsoft.com/office/drawing/2014/main" id="{8547E2EB-30DD-E544-9FDA-D35AC925EEC3}"/>
              </a:ext>
            </a:extLst>
          </p:cNvPr>
          <p:cNvSpPr/>
          <p:nvPr/>
        </p:nvSpPr>
        <p:spPr>
          <a:xfrm>
            <a:off x="5032552" y="3059079"/>
            <a:ext cx="2011826" cy="1734332"/>
          </a:xfrm>
          <a:prstGeom prst="hexagon">
            <a:avLst/>
          </a:prstGeom>
          <a:solidFill>
            <a:schemeClr val="bg1">
              <a:lumMod val="95000"/>
            </a:schemeClr>
          </a:solidFill>
          <a:ln w="63500">
            <a:solidFill>
              <a:schemeClr val="bg1">
                <a:lumMod val="9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nvGrpSpPr>
          <p:cNvPr id="53" name="Group 52">
            <a:extLst>
              <a:ext uri="{FF2B5EF4-FFF2-40B4-BE49-F238E27FC236}">
                <a16:creationId xmlns:a16="http://schemas.microsoft.com/office/drawing/2014/main" id="{4BEDBFF9-9E2C-8741-8E9D-2BEDCB8A99E8}"/>
              </a:ext>
            </a:extLst>
          </p:cNvPr>
          <p:cNvGrpSpPr/>
          <p:nvPr/>
        </p:nvGrpSpPr>
        <p:grpSpPr>
          <a:xfrm>
            <a:off x="299915" y="2341929"/>
            <a:ext cx="3560046" cy="830997"/>
            <a:chOff x="2015902" y="4283314"/>
            <a:chExt cx="2217889" cy="830997"/>
          </a:xfrm>
        </p:grpSpPr>
        <p:sp>
          <p:nvSpPr>
            <p:cNvPr id="54" name="TextBox 53">
              <a:extLst>
                <a:ext uri="{FF2B5EF4-FFF2-40B4-BE49-F238E27FC236}">
                  <a16:creationId xmlns:a16="http://schemas.microsoft.com/office/drawing/2014/main" id="{7EF474A2-6993-D641-81AB-3FFB5998B3F6}"/>
                </a:ext>
              </a:extLst>
            </p:cNvPr>
            <p:cNvSpPr txBox="1"/>
            <p:nvPr/>
          </p:nvSpPr>
          <p:spPr>
            <a:xfrm>
              <a:off x="2551706" y="4560313"/>
              <a:ext cx="1682085"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7918C6F8-1B5E-5B47-BE2E-3FD2733DF187}"/>
                </a:ext>
              </a:extLst>
            </p:cNvPr>
            <p:cNvSpPr txBox="1"/>
            <p:nvPr/>
          </p:nvSpPr>
          <p:spPr>
            <a:xfrm>
              <a:off x="2015902" y="4283314"/>
              <a:ext cx="2203590" cy="830997"/>
            </a:xfrm>
            <a:prstGeom prst="rect">
              <a:avLst/>
            </a:prstGeom>
            <a:noFill/>
          </p:spPr>
          <p:txBody>
            <a:bodyPr wrap="square" rtlCol="0">
              <a:spAutoFit/>
            </a:bodyPr>
            <a:lstStyle/>
            <a:p>
              <a:pPr algn="r"/>
              <a:r>
                <a:rPr lang="vi-VN" altLang="ko-KR" sz="1600" b="1" dirty="0">
                  <a:solidFill>
                    <a:schemeClr val="tx1">
                      <a:lumMod val="75000"/>
                      <a:lumOff val="25000"/>
                    </a:schemeClr>
                  </a:solidFill>
                  <a:cs typeface="Arial" pitchFamily="34" charset="0"/>
                </a:rPr>
                <a:t>Tăng sự tương tác của người dùng vào sản phẩm ngay cả trước khi thực hiện.</a:t>
              </a:r>
              <a:endParaRPr lang="ko-KR" altLang="en-US" sz="1600" b="1" dirty="0">
                <a:solidFill>
                  <a:schemeClr val="tx1">
                    <a:lumMod val="75000"/>
                    <a:lumOff val="25000"/>
                  </a:schemeClr>
                </a:solidFill>
                <a:cs typeface="Arial" pitchFamily="34" charset="0"/>
              </a:endParaRPr>
            </a:p>
          </p:txBody>
        </p:sp>
      </p:grpSp>
      <p:sp>
        <p:nvSpPr>
          <p:cNvPr id="58" name="TextBox 57">
            <a:extLst>
              <a:ext uri="{FF2B5EF4-FFF2-40B4-BE49-F238E27FC236}">
                <a16:creationId xmlns:a16="http://schemas.microsoft.com/office/drawing/2014/main" id="{E3F1BA1A-D27C-8340-B01C-E9CAE761C2BE}"/>
              </a:ext>
            </a:extLst>
          </p:cNvPr>
          <p:cNvSpPr txBox="1"/>
          <p:nvPr/>
        </p:nvSpPr>
        <p:spPr>
          <a:xfrm>
            <a:off x="-102701" y="3458016"/>
            <a:ext cx="3487621" cy="1077218"/>
          </a:xfrm>
          <a:prstGeom prst="rect">
            <a:avLst/>
          </a:prstGeom>
          <a:noFill/>
        </p:spPr>
        <p:txBody>
          <a:bodyPr wrap="square" rtlCol="0">
            <a:spAutoFit/>
          </a:bodyPr>
          <a:lstStyle/>
          <a:p>
            <a:pPr algn="r"/>
            <a:r>
              <a:rPr lang="vi-VN" altLang="ko-KR" sz="1600" b="1" dirty="0">
                <a:solidFill>
                  <a:schemeClr val="tx1">
                    <a:lumMod val="75000"/>
                    <a:lumOff val="25000"/>
                  </a:schemeClr>
                </a:solidFill>
                <a:cs typeface="Arial" pitchFamily="34" charset="0"/>
              </a:rPr>
              <a:t>Vì một mô hình làm việc của hệ thống được hiển thị, người dùng hiểu rõ hơn về hệ thống đang được phát triển.</a:t>
            </a:r>
            <a:endParaRPr lang="ko-KR" altLang="en-US" sz="1600" b="1"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4324DC92-C09E-4241-A47D-241714D3C563}"/>
              </a:ext>
            </a:extLst>
          </p:cNvPr>
          <p:cNvSpPr txBox="1"/>
          <p:nvPr/>
        </p:nvSpPr>
        <p:spPr>
          <a:xfrm>
            <a:off x="1154845" y="5917718"/>
            <a:ext cx="3687328" cy="830997"/>
          </a:xfrm>
          <a:prstGeom prst="rect">
            <a:avLst/>
          </a:prstGeom>
          <a:noFill/>
        </p:spPr>
        <p:txBody>
          <a:bodyPr wrap="square" rtlCol="0">
            <a:spAutoFit/>
          </a:bodyPr>
          <a:lstStyle/>
          <a:p>
            <a:pPr algn="r"/>
            <a:r>
              <a:rPr lang="vi-VN" altLang="ko-KR" sz="1600" b="1" dirty="0">
                <a:solidFill>
                  <a:schemeClr val="tx1">
                    <a:lumMod val="75000"/>
                    <a:lumOff val="25000"/>
                  </a:schemeClr>
                </a:solidFill>
                <a:cs typeface="Arial" pitchFamily="34" charset="0"/>
              </a:rPr>
              <a:t>Giảm thời gian và chi phí vì các khiếm khuyết có thể được phát hiện sớm hơn nhiều.</a:t>
            </a:r>
            <a:endParaRPr lang="ko-KR" altLang="en-US" sz="1600" b="1"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C7E32919-5B02-7D42-AE7A-89B23D734D10}"/>
              </a:ext>
            </a:extLst>
          </p:cNvPr>
          <p:cNvSpPr txBox="1"/>
          <p:nvPr/>
        </p:nvSpPr>
        <p:spPr>
          <a:xfrm>
            <a:off x="365807" y="1455557"/>
            <a:ext cx="4532053" cy="584775"/>
          </a:xfrm>
          <a:prstGeom prst="rect">
            <a:avLst/>
          </a:prstGeom>
          <a:noFill/>
        </p:spPr>
        <p:txBody>
          <a:bodyPr wrap="square" lIns="90000" rtlCol="0">
            <a:spAutoFit/>
          </a:bodyPr>
          <a:lstStyle/>
          <a:p>
            <a:pPr algn="r"/>
            <a:r>
              <a:rPr lang="vi-VN" altLang="ko-KR" sz="1600" b="1" dirty="0">
                <a:solidFill>
                  <a:schemeClr val="tx1">
                    <a:lumMod val="75000"/>
                    <a:lumOff val="25000"/>
                  </a:schemeClr>
                </a:solidFill>
                <a:cs typeface="Arial" pitchFamily="34" charset="0"/>
              </a:rPr>
              <a:t>Phản hồi của người dùng nhanh hơn có sẵn dẫn đến các giải pháp tốt hơn.</a:t>
            </a:r>
            <a:endParaRPr lang="ko-KR" altLang="en-US" sz="1600" b="1" dirty="0">
              <a:solidFill>
                <a:schemeClr val="tx1">
                  <a:lumMod val="75000"/>
                  <a:lumOff val="25000"/>
                </a:schemeClr>
              </a:solidFill>
              <a:cs typeface="Arial" pitchFamily="34" charset="0"/>
            </a:endParaRPr>
          </a:p>
        </p:txBody>
      </p:sp>
      <p:sp>
        <p:nvSpPr>
          <p:cNvPr id="67" name="TextBox 66">
            <a:extLst>
              <a:ext uri="{FF2B5EF4-FFF2-40B4-BE49-F238E27FC236}">
                <a16:creationId xmlns:a16="http://schemas.microsoft.com/office/drawing/2014/main" id="{CA3F6E29-A786-AE47-A8F9-D80D53D15767}"/>
              </a:ext>
            </a:extLst>
          </p:cNvPr>
          <p:cNvSpPr txBox="1"/>
          <p:nvPr/>
        </p:nvSpPr>
        <p:spPr>
          <a:xfrm>
            <a:off x="139299" y="4760527"/>
            <a:ext cx="3687328" cy="1261884"/>
          </a:xfrm>
          <a:prstGeom prst="rect">
            <a:avLst/>
          </a:prstGeom>
          <a:noFill/>
        </p:spPr>
        <p:txBody>
          <a:bodyPr wrap="square" rtlCol="0">
            <a:spAutoFit/>
          </a:bodyPr>
          <a:lstStyle/>
          <a:p>
            <a:pPr algn="r"/>
            <a:r>
              <a:rPr lang="vi-VN" altLang="ko-KR" sz="1600" b="1" dirty="0">
                <a:solidFill>
                  <a:schemeClr val="tx1">
                    <a:lumMod val="75000"/>
                    <a:lumOff val="25000"/>
                  </a:schemeClr>
                </a:solidFill>
                <a:cs typeface="Arial" pitchFamily="34" charset="0"/>
              </a:rPr>
              <a:t>Chức năng thiếu có thể được xác định dễ dàng. Chức năng khó giải quyết hoặc khó khăn có thể được tìm ra phương án giải quyết.</a:t>
            </a:r>
            <a:endParaRPr lang="ko-KR" altLang="en-US" sz="1600" b="1" dirty="0">
              <a:solidFill>
                <a:schemeClr val="tx1">
                  <a:lumMod val="75000"/>
                  <a:lumOff val="25000"/>
                </a:schemeClr>
              </a:solidFill>
              <a:cs typeface="Arial" pitchFamily="34" charset="0"/>
            </a:endParaRPr>
          </a:p>
          <a:p>
            <a:pPr algn="r"/>
            <a:endParaRPr lang="ko-KR" altLang="en-US" sz="1200" b="1" dirty="0">
              <a:solidFill>
                <a:schemeClr val="tx1">
                  <a:lumMod val="75000"/>
                  <a:lumOff val="25000"/>
                </a:schemeClr>
              </a:solidFill>
              <a:cs typeface="Arial" pitchFamily="34" charset="0"/>
            </a:endParaRPr>
          </a:p>
        </p:txBody>
      </p:sp>
      <p:sp>
        <p:nvSpPr>
          <p:cNvPr id="71" name="Oval 70">
            <a:extLst>
              <a:ext uri="{FF2B5EF4-FFF2-40B4-BE49-F238E27FC236}">
                <a16:creationId xmlns:a16="http://schemas.microsoft.com/office/drawing/2014/main" id="{342E3B07-7DEE-374A-AF97-A6B97B01AFAD}"/>
              </a:ext>
            </a:extLst>
          </p:cNvPr>
          <p:cNvSpPr/>
          <p:nvPr/>
        </p:nvSpPr>
        <p:spPr>
          <a:xfrm>
            <a:off x="6467020" y="5758547"/>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2" name="Oval 71">
            <a:extLst>
              <a:ext uri="{FF2B5EF4-FFF2-40B4-BE49-F238E27FC236}">
                <a16:creationId xmlns:a16="http://schemas.microsoft.com/office/drawing/2014/main" id="{556CACD8-668A-6541-904D-1D1F4F083545}"/>
              </a:ext>
            </a:extLst>
          </p:cNvPr>
          <p:cNvSpPr/>
          <p:nvPr/>
        </p:nvSpPr>
        <p:spPr>
          <a:xfrm>
            <a:off x="5026822" y="5760608"/>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3" name="Oval 72">
            <a:extLst>
              <a:ext uri="{FF2B5EF4-FFF2-40B4-BE49-F238E27FC236}">
                <a16:creationId xmlns:a16="http://schemas.microsoft.com/office/drawing/2014/main" id="{BAEED855-2088-3944-8343-09366DDE6950}"/>
              </a:ext>
            </a:extLst>
          </p:cNvPr>
          <p:cNvSpPr/>
          <p:nvPr/>
        </p:nvSpPr>
        <p:spPr>
          <a:xfrm>
            <a:off x="3462218" y="3676128"/>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4" name="Oval 73">
            <a:extLst>
              <a:ext uri="{FF2B5EF4-FFF2-40B4-BE49-F238E27FC236}">
                <a16:creationId xmlns:a16="http://schemas.microsoft.com/office/drawing/2014/main" id="{4F8BB692-7867-CB4A-97DB-557B216AB41A}"/>
              </a:ext>
            </a:extLst>
          </p:cNvPr>
          <p:cNvSpPr/>
          <p:nvPr/>
        </p:nvSpPr>
        <p:spPr>
          <a:xfrm>
            <a:off x="3959875" y="2432045"/>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5" name="Oval 74">
            <a:extLst>
              <a:ext uri="{FF2B5EF4-FFF2-40B4-BE49-F238E27FC236}">
                <a16:creationId xmlns:a16="http://schemas.microsoft.com/office/drawing/2014/main" id="{DC84D5D0-6EA1-9A42-9029-B5679DA42BF9}"/>
              </a:ext>
            </a:extLst>
          </p:cNvPr>
          <p:cNvSpPr/>
          <p:nvPr/>
        </p:nvSpPr>
        <p:spPr>
          <a:xfrm>
            <a:off x="5032552" y="1740761"/>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6" name="Oval 75">
            <a:extLst>
              <a:ext uri="{FF2B5EF4-FFF2-40B4-BE49-F238E27FC236}">
                <a16:creationId xmlns:a16="http://schemas.microsoft.com/office/drawing/2014/main" id="{FAD8C504-3351-FB48-85FF-0251CF69A9A3}"/>
              </a:ext>
            </a:extLst>
          </p:cNvPr>
          <p:cNvSpPr/>
          <p:nvPr/>
        </p:nvSpPr>
        <p:spPr>
          <a:xfrm>
            <a:off x="3808925" y="4951278"/>
            <a:ext cx="693414" cy="6934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7" name="Hexagon 76">
            <a:extLst>
              <a:ext uri="{FF2B5EF4-FFF2-40B4-BE49-F238E27FC236}">
                <a16:creationId xmlns:a16="http://schemas.microsoft.com/office/drawing/2014/main" id="{E8646EDC-751E-6E4C-998B-E613289BE48D}"/>
              </a:ext>
            </a:extLst>
          </p:cNvPr>
          <p:cNvSpPr/>
          <p:nvPr/>
        </p:nvSpPr>
        <p:spPr>
          <a:xfrm>
            <a:off x="5108029" y="3124143"/>
            <a:ext cx="1860877" cy="1604204"/>
          </a:xfrm>
          <a:prstGeom prst="hexagon">
            <a:avLst/>
          </a:prstGeom>
          <a:solidFill>
            <a:schemeClr val="accent4"/>
          </a:solidFill>
          <a:ln w="635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8" name="Block Arc 14">
            <a:extLst>
              <a:ext uri="{FF2B5EF4-FFF2-40B4-BE49-F238E27FC236}">
                <a16:creationId xmlns:a16="http://schemas.microsoft.com/office/drawing/2014/main" id="{39D448E8-3829-9045-B4F4-37A038E456E8}"/>
              </a:ext>
            </a:extLst>
          </p:cNvPr>
          <p:cNvSpPr/>
          <p:nvPr/>
        </p:nvSpPr>
        <p:spPr>
          <a:xfrm rot="16200000">
            <a:off x="5414311" y="3300432"/>
            <a:ext cx="1255577" cy="1256403"/>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85" name="TextBox 84">
            <a:extLst>
              <a:ext uri="{FF2B5EF4-FFF2-40B4-BE49-F238E27FC236}">
                <a16:creationId xmlns:a16="http://schemas.microsoft.com/office/drawing/2014/main" id="{C33B945E-E724-754C-B75C-177BCFFF2DE5}"/>
              </a:ext>
            </a:extLst>
          </p:cNvPr>
          <p:cNvSpPr txBox="1"/>
          <p:nvPr/>
        </p:nvSpPr>
        <p:spPr>
          <a:xfrm>
            <a:off x="7489984" y="1512541"/>
            <a:ext cx="3955055" cy="584775"/>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Rủi ro phân tích yêu cầu không đủ do phụ thuộc quá nhiều vào nguyên mẫu.</a:t>
            </a:r>
            <a:endParaRPr lang="ko-KR" altLang="en-US" sz="1600" b="1" dirty="0">
              <a:solidFill>
                <a:schemeClr val="tx1">
                  <a:lumMod val="75000"/>
                  <a:lumOff val="25000"/>
                </a:schemeClr>
              </a:solidFill>
              <a:cs typeface="Arial" pitchFamily="34" charset="0"/>
            </a:endParaRPr>
          </a:p>
        </p:txBody>
      </p:sp>
      <p:sp>
        <p:nvSpPr>
          <p:cNvPr id="86" name="Oval 85">
            <a:extLst>
              <a:ext uri="{FF2B5EF4-FFF2-40B4-BE49-F238E27FC236}">
                <a16:creationId xmlns:a16="http://schemas.microsoft.com/office/drawing/2014/main" id="{77754DD3-66C0-C341-B3B6-DED4814B07CD}"/>
              </a:ext>
            </a:extLst>
          </p:cNvPr>
          <p:cNvSpPr/>
          <p:nvPr/>
        </p:nvSpPr>
        <p:spPr>
          <a:xfrm>
            <a:off x="6467020" y="1730018"/>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8" name="TextBox 87">
            <a:extLst>
              <a:ext uri="{FF2B5EF4-FFF2-40B4-BE49-F238E27FC236}">
                <a16:creationId xmlns:a16="http://schemas.microsoft.com/office/drawing/2014/main" id="{11008760-CF16-7048-A369-D826B6B5D7CC}"/>
              </a:ext>
            </a:extLst>
          </p:cNvPr>
          <p:cNvSpPr txBox="1"/>
          <p:nvPr/>
        </p:nvSpPr>
        <p:spPr>
          <a:xfrm>
            <a:off x="8368218" y="2282362"/>
            <a:ext cx="3647460" cy="830997"/>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Người dùng có thể bị lẫn lộn trong các nguyên mẫu và hệ thống thực tế.</a:t>
            </a:r>
            <a:endParaRPr lang="ko-KR" altLang="en-US" sz="1600" b="1" dirty="0">
              <a:solidFill>
                <a:schemeClr val="tx1">
                  <a:lumMod val="75000"/>
                  <a:lumOff val="25000"/>
                </a:schemeClr>
              </a:solidFill>
              <a:cs typeface="Arial" pitchFamily="34" charset="0"/>
            </a:endParaRPr>
          </a:p>
        </p:txBody>
      </p:sp>
      <p:sp>
        <p:nvSpPr>
          <p:cNvPr id="89" name="Oval 88">
            <a:extLst>
              <a:ext uri="{FF2B5EF4-FFF2-40B4-BE49-F238E27FC236}">
                <a16:creationId xmlns:a16="http://schemas.microsoft.com/office/drawing/2014/main" id="{AC060DBC-0E70-6742-8D6E-A24F97F166A7}"/>
              </a:ext>
            </a:extLst>
          </p:cNvPr>
          <p:cNvSpPr/>
          <p:nvPr/>
        </p:nvSpPr>
        <p:spPr>
          <a:xfrm>
            <a:off x="7558431" y="2630575"/>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1" name="TextBox 90">
            <a:extLst>
              <a:ext uri="{FF2B5EF4-FFF2-40B4-BE49-F238E27FC236}">
                <a16:creationId xmlns:a16="http://schemas.microsoft.com/office/drawing/2014/main" id="{832F50C3-D854-9746-9A9A-A21C25A4FDD1}"/>
              </a:ext>
            </a:extLst>
          </p:cNvPr>
          <p:cNvSpPr txBox="1"/>
          <p:nvPr/>
        </p:nvSpPr>
        <p:spPr>
          <a:xfrm>
            <a:off x="8765898" y="3211795"/>
            <a:ext cx="3424008" cy="1323439"/>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Trên thực tế, phương pháp này có thể làm tăng sự phức tạp của hệ thống vì phạm vi của hệ thống có thể mở rộng ra ngoài các kế hoạch ban đầu.</a:t>
            </a:r>
            <a:endParaRPr lang="ko-KR" altLang="en-US" sz="1600" b="1" dirty="0">
              <a:solidFill>
                <a:schemeClr val="tx1">
                  <a:lumMod val="75000"/>
                  <a:lumOff val="25000"/>
                </a:schemeClr>
              </a:solidFill>
              <a:cs typeface="Arial" pitchFamily="34" charset="0"/>
            </a:endParaRPr>
          </a:p>
        </p:txBody>
      </p:sp>
      <p:sp>
        <p:nvSpPr>
          <p:cNvPr id="92" name="Oval 91">
            <a:extLst>
              <a:ext uri="{FF2B5EF4-FFF2-40B4-BE49-F238E27FC236}">
                <a16:creationId xmlns:a16="http://schemas.microsoft.com/office/drawing/2014/main" id="{158FB507-1365-A14F-A4D9-A882F1D68FD1}"/>
              </a:ext>
            </a:extLst>
          </p:cNvPr>
          <p:cNvSpPr/>
          <p:nvPr/>
        </p:nvSpPr>
        <p:spPr>
          <a:xfrm>
            <a:off x="7957547" y="3731021"/>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4" name="TextBox 93">
            <a:extLst>
              <a:ext uri="{FF2B5EF4-FFF2-40B4-BE49-F238E27FC236}">
                <a16:creationId xmlns:a16="http://schemas.microsoft.com/office/drawing/2014/main" id="{CB74DFB7-A8F6-E84A-8968-05A8FA3920BC}"/>
              </a:ext>
            </a:extLst>
          </p:cNvPr>
          <p:cNvSpPr txBox="1"/>
          <p:nvPr/>
        </p:nvSpPr>
        <p:spPr>
          <a:xfrm>
            <a:off x="8334900" y="4621311"/>
            <a:ext cx="3748447" cy="1323439"/>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Các nhà phát triển có thể cố gắng sử dụng lại các nguyên mẫu hiện có để xây dựng hệ thống thực tế, ngay cả khi nó không khả thi về mặt kỹ thuật.</a:t>
            </a:r>
            <a:endParaRPr lang="ko-KR" altLang="en-US" sz="1600" b="1" dirty="0">
              <a:solidFill>
                <a:schemeClr val="tx1">
                  <a:lumMod val="75000"/>
                  <a:lumOff val="25000"/>
                </a:schemeClr>
              </a:solidFill>
              <a:cs typeface="Arial" pitchFamily="34" charset="0"/>
            </a:endParaRPr>
          </a:p>
        </p:txBody>
      </p:sp>
      <p:sp>
        <p:nvSpPr>
          <p:cNvPr id="95" name="Oval 94">
            <a:extLst>
              <a:ext uri="{FF2B5EF4-FFF2-40B4-BE49-F238E27FC236}">
                <a16:creationId xmlns:a16="http://schemas.microsoft.com/office/drawing/2014/main" id="{057F5120-3879-0446-8F7E-FDBDB10EA0B1}"/>
              </a:ext>
            </a:extLst>
          </p:cNvPr>
          <p:cNvSpPr/>
          <p:nvPr/>
        </p:nvSpPr>
        <p:spPr>
          <a:xfrm>
            <a:off x="7558431" y="4951278"/>
            <a:ext cx="693414" cy="6934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97" name="TextBox 96">
            <a:extLst>
              <a:ext uri="{FF2B5EF4-FFF2-40B4-BE49-F238E27FC236}">
                <a16:creationId xmlns:a16="http://schemas.microsoft.com/office/drawing/2014/main" id="{0C4746F5-0756-BD49-8667-E66405D4E68A}"/>
              </a:ext>
            </a:extLst>
          </p:cNvPr>
          <p:cNvSpPr txBox="1"/>
          <p:nvPr/>
        </p:nvSpPr>
        <p:spPr>
          <a:xfrm>
            <a:off x="7263861" y="6018506"/>
            <a:ext cx="4407300" cy="830997"/>
          </a:xfrm>
          <a:prstGeom prst="rect">
            <a:avLst/>
          </a:prstGeom>
          <a:noFill/>
        </p:spPr>
        <p:txBody>
          <a:bodyPr wrap="square" rtlCol="0">
            <a:spAutoFit/>
          </a:bodyPr>
          <a:lstStyle/>
          <a:p>
            <a:r>
              <a:rPr lang="vi-VN" altLang="ko-KR" sz="1600" b="1" dirty="0">
                <a:solidFill>
                  <a:schemeClr val="tx1">
                    <a:lumMod val="75000"/>
                    <a:lumOff val="25000"/>
                  </a:schemeClr>
                </a:solidFill>
                <a:cs typeface="Arial" pitchFamily="34" charset="0"/>
              </a:rPr>
              <a:t>Nỗ lực đầu tư vào việc xây dựng các nguyên mẫu có thể là quá nhiều nếu nó không được giám sát đúng cách.</a:t>
            </a:r>
            <a:endParaRPr lang="ko-KR" altLang="en-US" sz="1600" b="1" dirty="0">
              <a:solidFill>
                <a:schemeClr val="tx1">
                  <a:lumMod val="75000"/>
                  <a:lumOff val="25000"/>
                </a:schemeClr>
              </a:solidFill>
              <a:cs typeface="Arial" pitchFamily="34" charset="0"/>
            </a:endParaRPr>
          </a:p>
        </p:txBody>
      </p:sp>
      <p:sp>
        <p:nvSpPr>
          <p:cNvPr id="98" name="Freeform 32">
            <a:extLst>
              <a:ext uri="{FF2B5EF4-FFF2-40B4-BE49-F238E27FC236}">
                <a16:creationId xmlns:a16="http://schemas.microsoft.com/office/drawing/2014/main" id="{FEC6F4CA-C502-0443-BF8F-B1AB1A31398B}"/>
              </a:ext>
            </a:extLst>
          </p:cNvPr>
          <p:cNvSpPr/>
          <p:nvPr/>
        </p:nvSpPr>
        <p:spPr>
          <a:xfrm>
            <a:off x="5167599" y="1819767"/>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9" name="Freeform 32">
            <a:extLst>
              <a:ext uri="{FF2B5EF4-FFF2-40B4-BE49-F238E27FC236}">
                <a16:creationId xmlns:a16="http://schemas.microsoft.com/office/drawing/2014/main" id="{4F596493-3602-B74F-90E8-3AD6CF7B7BB6}"/>
              </a:ext>
            </a:extLst>
          </p:cNvPr>
          <p:cNvSpPr/>
          <p:nvPr/>
        </p:nvSpPr>
        <p:spPr>
          <a:xfrm>
            <a:off x="4097742" y="2491177"/>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0" name="Freeform 32">
            <a:extLst>
              <a:ext uri="{FF2B5EF4-FFF2-40B4-BE49-F238E27FC236}">
                <a16:creationId xmlns:a16="http://schemas.microsoft.com/office/drawing/2014/main" id="{63860A10-C256-4442-9E24-105E30B52300}"/>
              </a:ext>
            </a:extLst>
          </p:cNvPr>
          <p:cNvSpPr/>
          <p:nvPr/>
        </p:nvSpPr>
        <p:spPr>
          <a:xfrm>
            <a:off x="3577902" y="3756621"/>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1" name="Freeform 32">
            <a:extLst>
              <a:ext uri="{FF2B5EF4-FFF2-40B4-BE49-F238E27FC236}">
                <a16:creationId xmlns:a16="http://schemas.microsoft.com/office/drawing/2014/main" id="{5B4CFFCC-C939-604D-A885-FFAA1F11D76F}"/>
              </a:ext>
            </a:extLst>
          </p:cNvPr>
          <p:cNvSpPr/>
          <p:nvPr/>
        </p:nvSpPr>
        <p:spPr>
          <a:xfrm>
            <a:off x="3935804" y="5040272"/>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2" name="Freeform 32">
            <a:extLst>
              <a:ext uri="{FF2B5EF4-FFF2-40B4-BE49-F238E27FC236}">
                <a16:creationId xmlns:a16="http://schemas.microsoft.com/office/drawing/2014/main" id="{7981564B-044D-CB4C-9787-F28A44F1AFDF}"/>
              </a:ext>
            </a:extLst>
          </p:cNvPr>
          <p:cNvSpPr/>
          <p:nvPr/>
        </p:nvSpPr>
        <p:spPr>
          <a:xfrm>
            <a:off x="5161512" y="5827285"/>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3" name="Freeform 32">
            <a:extLst>
              <a:ext uri="{FF2B5EF4-FFF2-40B4-BE49-F238E27FC236}">
                <a16:creationId xmlns:a16="http://schemas.microsoft.com/office/drawing/2014/main" id="{DDFFA864-6950-634C-8F20-A1A3808EC81C}"/>
              </a:ext>
            </a:extLst>
          </p:cNvPr>
          <p:cNvSpPr/>
          <p:nvPr/>
        </p:nvSpPr>
        <p:spPr>
          <a:xfrm rot="10800000">
            <a:off x="6601710" y="1859412"/>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4" name="Freeform 32">
            <a:extLst>
              <a:ext uri="{FF2B5EF4-FFF2-40B4-BE49-F238E27FC236}">
                <a16:creationId xmlns:a16="http://schemas.microsoft.com/office/drawing/2014/main" id="{BFF46958-023F-2D47-8CF5-AC9FEF48D5C0}"/>
              </a:ext>
            </a:extLst>
          </p:cNvPr>
          <p:cNvSpPr/>
          <p:nvPr/>
        </p:nvSpPr>
        <p:spPr>
          <a:xfrm rot="10800000">
            <a:off x="7705615" y="2763450"/>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5" name="Freeform 32">
            <a:extLst>
              <a:ext uri="{FF2B5EF4-FFF2-40B4-BE49-F238E27FC236}">
                <a16:creationId xmlns:a16="http://schemas.microsoft.com/office/drawing/2014/main" id="{5257C033-C092-D348-87FB-8A9C6B1DA6AC}"/>
              </a:ext>
            </a:extLst>
          </p:cNvPr>
          <p:cNvSpPr/>
          <p:nvPr/>
        </p:nvSpPr>
        <p:spPr>
          <a:xfrm rot="10800000">
            <a:off x="8108234" y="3888394"/>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6" name="Freeform 32">
            <a:extLst>
              <a:ext uri="{FF2B5EF4-FFF2-40B4-BE49-F238E27FC236}">
                <a16:creationId xmlns:a16="http://schemas.microsoft.com/office/drawing/2014/main" id="{0E860FC3-586C-FA4D-BEF9-36F34DC15846}"/>
              </a:ext>
            </a:extLst>
          </p:cNvPr>
          <p:cNvSpPr/>
          <p:nvPr/>
        </p:nvSpPr>
        <p:spPr>
          <a:xfrm rot="10800000">
            <a:off x="7705614" y="5121485"/>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07" name="Freeform 32">
            <a:extLst>
              <a:ext uri="{FF2B5EF4-FFF2-40B4-BE49-F238E27FC236}">
                <a16:creationId xmlns:a16="http://schemas.microsoft.com/office/drawing/2014/main" id="{BC75761D-9ED9-0F4D-B011-0765AFF04810}"/>
              </a:ext>
            </a:extLst>
          </p:cNvPr>
          <p:cNvSpPr/>
          <p:nvPr/>
        </p:nvSpPr>
        <p:spPr>
          <a:xfrm rot="10800000">
            <a:off x="6601710" y="5913457"/>
            <a:ext cx="424033" cy="447624"/>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2640284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평행 사변형 58">
            <a:extLst>
              <a:ext uri="{FF2B5EF4-FFF2-40B4-BE49-F238E27FC236}">
                <a16:creationId xmlns:a16="http://schemas.microsoft.com/office/drawing/2014/main" id="{700FB741-5025-4023-AF7F-54334CA0CCC6}"/>
              </a:ext>
            </a:extLst>
          </p:cNvPr>
          <p:cNvSpPr/>
          <p:nvPr/>
        </p:nvSpPr>
        <p:spPr>
          <a:xfrm flipH="1">
            <a:off x="1766957" y="3942914"/>
            <a:ext cx="2470289" cy="1293389"/>
          </a:xfrm>
          <a:prstGeom prst="parallelogram">
            <a:avLst>
              <a:gd name="adj" fmla="val 8834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2">
            <a:extLst>
              <a:ext uri="{FF2B5EF4-FFF2-40B4-BE49-F238E27FC236}">
                <a16:creationId xmlns:a16="http://schemas.microsoft.com/office/drawing/2014/main" id="{388705B8-A2CA-4984-9A03-860C11CDFB50}"/>
              </a:ext>
            </a:extLst>
          </p:cNvPr>
          <p:cNvSpPr/>
          <p:nvPr/>
        </p:nvSpPr>
        <p:spPr>
          <a:xfrm rot="1680000">
            <a:off x="1431701" y="3524603"/>
            <a:ext cx="1170304" cy="2384750"/>
          </a:xfrm>
          <a:custGeom>
            <a:avLst/>
            <a:gdLst/>
            <a:ahLst/>
            <a:cxnLst/>
            <a:rect l="l" t="t" r="r" b="b"/>
            <a:pathLst>
              <a:path w="792088" h="1981907">
                <a:moveTo>
                  <a:pt x="792088" y="0"/>
                </a:moveTo>
                <a:lnTo>
                  <a:pt x="792088" y="1461282"/>
                </a:lnTo>
                <a:lnTo>
                  <a:pt x="0" y="1981907"/>
                </a:lnTo>
                <a:lnTo>
                  <a:pt x="0" y="5206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평행 사변형 56">
            <a:extLst>
              <a:ext uri="{FF2B5EF4-FFF2-40B4-BE49-F238E27FC236}">
                <a16:creationId xmlns:a16="http://schemas.microsoft.com/office/drawing/2014/main" id="{2A3829E4-6946-452D-BA74-E96D211EC23B}"/>
              </a:ext>
            </a:extLst>
          </p:cNvPr>
          <p:cNvSpPr/>
          <p:nvPr/>
        </p:nvSpPr>
        <p:spPr>
          <a:xfrm flipH="1">
            <a:off x="5722743" y="3448066"/>
            <a:ext cx="2470289" cy="1284169"/>
          </a:xfrm>
          <a:prstGeom prst="parallelogram">
            <a:avLst>
              <a:gd name="adj" fmla="val 8834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평행 사변형 57">
            <a:extLst>
              <a:ext uri="{FF2B5EF4-FFF2-40B4-BE49-F238E27FC236}">
                <a16:creationId xmlns:a16="http://schemas.microsoft.com/office/drawing/2014/main" id="{C143C603-2244-48EE-A257-63E93F927545}"/>
              </a:ext>
            </a:extLst>
          </p:cNvPr>
          <p:cNvSpPr/>
          <p:nvPr/>
        </p:nvSpPr>
        <p:spPr>
          <a:xfrm flipH="1">
            <a:off x="7665690" y="3202133"/>
            <a:ext cx="2470289" cy="1293389"/>
          </a:xfrm>
          <a:prstGeom prst="parallelogram">
            <a:avLst>
              <a:gd name="adj" fmla="val 88340"/>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평행 사변형 53">
            <a:extLst>
              <a:ext uri="{FF2B5EF4-FFF2-40B4-BE49-F238E27FC236}">
                <a16:creationId xmlns:a16="http://schemas.microsoft.com/office/drawing/2014/main" id="{0FD2EB1D-EAB9-4E0F-81EC-0BE0B74901A9}"/>
              </a:ext>
            </a:extLst>
          </p:cNvPr>
          <p:cNvSpPr/>
          <p:nvPr/>
        </p:nvSpPr>
        <p:spPr>
          <a:xfrm flipH="1">
            <a:off x="3741580" y="3706091"/>
            <a:ext cx="2470289" cy="1293389"/>
          </a:xfrm>
          <a:prstGeom prst="parallelogram">
            <a:avLst>
              <a:gd name="adj" fmla="val 8834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2">
            <a:extLst>
              <a:ext uri="{FF2B5EF4-FFF2-40B4-BE49-F238E27FC236}">
                <a16:creationId xmlns:a16="http://schemas.microsoft.com/office/drawing/2014/main" id="{94BBED12-19CE-4827-81ED-B28F42001078}"/>
              </a:ext>
            </a:extLst>
          </p:cNvPr>
          <p:cNvSpPr/>
          <p:nvPr/>
        </p:nvSpPr>
        <p:spPr>
          <a:xfrm rot="1680000">
            <a:off x="7347905" y="2770778"/>
            <a:ext cx="1170304" cy="2384750"/>
          </a:xfrm>
          <a:custGeom>
            <a:avLst/>
            <a:gdLst/>
            <a:ahLst/>
            <a:cxnLst/>
            <a:rect l="l" t="t" r="r" b="b"/>
            <a:pathLst>
              <a:path w="792088" h="1981907">
                <a:moveTo>
                  <a:pt x="792088" y="0"/>
                </a:moveTo>
                <a:lnTo>
                  <a:pt x="792088" y="1461282"/>
                </a:lnTo>
                <a:lnTo>
                  <a:pt x="0" y="1981907"/>
                </a:lnTo>
                <a:lnTo>
                  <a:pt x="0" y="520625"/>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ectangle 2">
            <a:extLst>
              <a:ext uri="{FF2B5EF4-FFF2-40B4-BE49-F238E27FC236}">
                <a16:creationId xmlns:a16="http://schemas.microsoft.com/office/drawing/2014/main" id="{8D5CD95A-A2D7-4C99-B16A-771CBAB441E6}"/>
              </a:ext>
            </a:extLst>
          </p:cNvPr>
          <p:cNvSpPr/>
          <p:nvPr/>
        </p:nvSpPr>
        <p:spPr>
          <a:xfrm rot="1680000">
            <a:off x="5377286" y="3032306"/>
            <a:ext cx="1170304" cy="2384750"/>
          </a:xfrm>
          <a:custGeom>
            <a:avLst/>
            <a:gdLst/>
            <a:ahLst/>
            <a:cxnLst/>
            <a:rect l="l" t="t" r="r" b="b"/>
            <a:pathLst>
              <a:path w="792088" h="1981907">
                <a:moveTo>
                  <a:pt x="792088" y="0"/>
                </a:moveTo>
                <a:lnTo>
                  <a:pt x="792088" y="1461282"/>
                </a:lnTo>
                <a:lnTo>
                  <a:pt x="0" y="1981907"/>
                </a:lnTo>
                <a:lnTo>
                  <a:pt x="0" y="5206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2">
            <a:extLst>
              <a:ext uri="{FF2B5EF4-FFF2-40B4-BE49-F238E27FC236}">
                <a16:creationId xmlns:a16="http://schemas.microsoft.com/office/drawing/2014/main" id="{AC705963-D0FA-429B-BF6D-6B4FEE89F2D0}"/>
              </a:ext>
            </a:extLst>
          </p:cNvPr>
          <p:cNvSpPr/>
          <p:nvPr/>
        </p:nvSpPr>
        <p:spPr>
          <a:xfrm rot="1680000">
            <a:off x="3406666" y="3283518"/>
            <a:ext cx="1170304" cy="2384750"/>
          </a:xfrm>
          <a:custGeom>
            <a:avLst/>
            <a:gdLst/>
            <a:ahLst/>
            <a:cxnLst/>
            <a:rect l="l" t="t" r="r" b="b"/>
            <a:pathLst>
              <a:path w="792088" h="1981907">
                <a:moveTo>
                  <a:pt x="792088" y="0"/>
                </a:moveTo>
                <a:lnTo>
                  <a:pt x="792088" y="1461282"/>
                </a:lnTo>
                <a:lnTo>
                  <a:pt x="0" y="1981907"/>
                </a:lnTo>
                <a:lnTo>
                  <a:pt x="0" y="52062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2">
            <a:extLst>
              <a:ext uri="{FF2B5EF4-FFF2-40B4-BE49-F238E27FC236}">
                <a16:creationId xmlns:a16="http://schemas.microsoft.com/office/drawing/2014/main" id="{ABD2B85F-B536-40AF-BF65-7AC47A3D2932}"/>
              </a:ext>
            </a:extLst>
          </p:cNvPr>
          <p:cNvSpPr/>
          <p:nvPr/>
        </p:nvSpPr>
        <p:spPr>
          <a:xfrm rot="1680000">
            <a:off x="9422815" y="2037152"/>
            <a:ext cx="1170304" cy="2907511"/>
          </a:xfrm>
          <a:custGeom>
            <a:avLst/>
            <a:gdLst/>
            <a:ahLst/>
            <a:cxnLst/>
            <a:rect l="l" t="t" r="r" b="b"/>
            <a:pathLst>
              <a:path w="792088" h="2416361">
                <a:moveTo>
                  <a:pt x="792088" y="0"/>
                </a:moveTo>
                <a:lnTo>
                  <a:pt x="792088" y="1895736"/>
                </a:lnTo>
                <a:lnTo>
                  <a:pt x="0" y="2416361"/>
                </a:lnTo>
                <a:lnTo>
                  <a:pt x="0" y="5206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1">
            <a:extLst>
              <a:ext uri="{FF2B5EF4-FFF2-40B4-BE49-F238E27FC236}">
                <a16:creationId xmlns:a16="http://schemas.microsoft.com/office/drawing/2014/main" id="{9FD7F96D-95AC-4250-BB5C-73C5C2B9DB62}"/>
              </a:ext>
            </a:extLst>
          </p:cNvPr>
          <p:cNvGrpSpPr/>
          <p:nvPr/>
        </p:nvGrpSpPr>
        <p:grpSpPr>
          <a:xfrm>
            <a:off x="1691874" y="1855593"/>
            <a:ext cx="1641946" cy="2052867"/>
            <a:chOff x="1699476" y="2526284"/>
            <a:chExt cx="1235059" cy="1828220"/>
          </a:xfrm>
        </p:grpSpPr>
        <p:sp>
          <p:nvSpPr>
            <p:cNvPr id="13" name="TextBox 12">
              <a:extLst>
                <a:ext uri="{FF2B5EF4-FFF2-40B4-BE49-F238E27FC236}">
                  <a16:creationId xmlns:a16="http://schemas.microsoft.com/office/drawing/2014/main" id="{D3F660D4-A0AB-4F41-A10B-09FBF0E3A010}"/>
                </a:ext>
              </a:extLst>
            </p:cNvPr>
            <p:cNvSpPr txBox="1"/>
            <p:nvPr/>
          </p:nvSpPr>
          <p:spPr>
            <a:xfrm>
              <a:off x="1746024" y="2792156"/>
              <a:ext cx="1188511" cy="1562348"/>
            </a:xfrm>
            <a:prstGeom prst="rect">
              <a:avLst/>
            </a:prstGeom>
            <a:solidFill>
              <a:schemeClr val="accent1">
                <a:alpha val="70000"/>
              </a:schemeClr>
            </a:solidFill>
          </p:spPr>
          <p:txBody>
            <a:bodyPr wrap="square" rtlCol="0">
              <a:spAutoFit/>
            </a:bodyPr>
            <a:lstStyle/>
            <a:p>
              <a:r>
                <a:rPr lang="en-US" altLang="ko-KR" sz="1200" b="1" dirty="0" err="1">
                  <a:solidFill>
                    <a:schemeClr val="tx1">
                      <a:lumMod val="75000"/>
                      <a:lumOff val="25000"/>
                    </a:schemeClr>
                  </a:solidFill>
                  <a:cs typeface="Arial" pitchFamily="34" charset="0"/>
                </a:rPr>
                <a:t>Xác</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định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các</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thành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phần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quan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trọng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trên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giấy</a:t>
              </a:r>
              <a:r>
                <a:rPr lang="en-US" altLang="ko-KR" sz="1200" b="1" dirty="0">
                  <a:solidFill>
                    <a:schemeClr val="tx1">
                      <a:lumMod val="75000"/>
                      <a:lumOff val="25000"/>
                    </a:schemeClr>
                  </a:solidFill>
                  <a:cs typeface="Arial" pitchFamily="34" charset="0"/>
                </a:rPr>
                <a:t>.</a:t>
              </a:r>
            </a:p>
            <a:p>
              <a:r>
                <a:rPr lang="en-US" altLang="ko-KR" sz="1200" b="1" dirty="0" err="1">
                  <a:solidFill>
                    <a:schemeClr val="tx1">
                      <a:lumMod val="75000"/>
                      <a:lumOff val="25000"/>
                    </a:schemeClr>
                  </a:solidFill>
                  <a:cs typeface="Arial" pitchFamily="34" charset="0"/>
                </a:rPr>
                <a:t>Giúp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xác</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định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rõ</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thành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phần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cơ</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bản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của</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mẫy</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thử</a:t>
              </a:r>
              <a:r>
                <a:rPr lang="en-US" altLang="ko-KR" sz="1200" b="1" dirty="0">
                  <a:solidFill>
                    <a:schemeClr val="tx1">
                      <a:lumMod val="75000"/>
                      <a:lumOff val="25000"/>
                    </a:schemeClr>
                  </a:solidFill>
                  <a:cs typeface="Arial" pitchFamily="34" charset="0"/>
                </a:rPr>
                <a:t> prototype </a:t>
              </a:r>
              <a:r>
                <a:rPr lang="en-US" altLang="ko-KR" sz="1200" b="1" dirty="0" err="1">
                  <a:solidFill>
                    <a:schemeClr val="tx1">
                      <a:lumMod val="75000"/>
                      <a:lumOff val="25000"/>
                    </a:schemeClr>
                  </a:solidFill>
                  <a:cs typeface="Arial" pitchFamily="34" charset="0"/>
                </a:rPr>
                <a:t>phù</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hợp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yêu</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cầu</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người</a:t>
              </a:r>
              <a:r>
                <a:rPr lang="en-US" altLang="ko-KR" sz="1200" b="1" dirty="0">
                  <a:solidFill>
                    <a:schemeClr val="tx1">
                      <a:lumMod val="75000"/>
                      <a:lumOff val="25000"/>
                    </a:schemeClr>
                  </a:solidFill>
                  <a:cs typeface="Arial" pitchFamily="34" charset="0"/>
                </a:rPr>
                <a:t> dung.</a:t>
              </a:r>
            </a:p>
          </p:txBody>
        </p:sp>
        <p:sp>
          <p:nvSpPr>
            <p:cNvPr id="14" name="TextBox 13">
              <a:extLst>
                <a:ext uri="{FF2B5EF4-FFF2-40B4-BE49-F238E27FC236}">
                  <a16:creationId xmlns:a16="http://schemas.microsoft.com/office/drawing/2014/main" id="{E5F6B06D-A3CD-4A6F-8AEB-BF3F6DC370B1}"/>
                </a:ext>
              </a:extLst>
            </p:cNvPr>
            <p:cNvSpPr txBox="1"/>
            <p:nvPr/>
          </p:nvSpPr>
          <p:spPr>
            <a:xfrm>
              <a:off x="1699476" y="2526284"/>
              <a:ext cx="634309" cy="274097"/>
            </a:xfrm>
            <a:prstGeom prst="rect">
              <a:avLst/>
            </a:prstGeom>
            <a:noFill/>
          </p:spPr>
          <p:txBody>
            <a:bodyPr wrap="square" lIns="108000" rIns="108000" rtlCol="0">
              <a:spAutoFit/>
            </a:bodyPr>
            <a:lstStyle/>
            <a:p>
              <a:r>
                <a:rPr lang="en-US" altLang="ko-KR" sz="1400" b="1" dirty="0">
                  <a:solidFill>
                    <a:schemeClr val="accent1"/>
                  </a:solidFill>
                  <a:cs typeface="Arial" pitchFamily="34" charset="0"/>
                </a:rPr>
                <a:t>Step 1 </a:t>
              </a:r>
              <a:endParaRPr lang="ko-KR" altLang="en-US" sz="14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D55864A8-859E-4A4C-9437-28477E5A69E0}"/>
              </a:ext>
            </a:extLst>
          </p:cNvPr>
          <p:cNvGrpSpPr/>
          <p:nvPr/>
        </p:nvGrpSpPr>
        <p:grpSpPr>
          <a:xfrm>
            <a:off x="3623039" y="1840430"/>
            <a:ext cx="1448453" cy="1841960"/>
            <a:chOff x="1693508" y="2519856"/>
            <a:chExt cx="1095078" cy="1841960"/>
          </a:xfrm>
        </p:grpSpPr>
        <p:sp>
          <p:nvSpPr>
            <p:cNvPr id="16" name="TextBox 15">
              <a:extLst>
                <a:ext uri="{FF2B5EF4-FFF2-40B4-BE49-F238E27FC236}">
                  <a16:creationId xmlns:a16="http://schemas.microsoft.com/office/drawing/2014/main" id="{FBE728BD-C306-4A93-B7D4-DDDFF9DB3C89}"/>
                </a:ext>
              </a:extLst>
            </p:cNvPr>
            <p:cNvSpPr txBox="1"/>
            <p:nvPr/>
          </p:nvSpPr>
          <p:spPr>
            <a:xfrm>
              <a:off x="1770154" y="2792156"/>
              <a:ext cx="1018432" cy="1569660"/>
            </a:xfrm>
            <a:prstGeom prst="rect">
              <a:avLst/>
            </a:prstGeom>
            <a:solidFill>
              <a:schemeClr val="accent2">
                <a:alpha val="70000"/>
              </a:schemeClr>
            </a:solidFill>
          </p:spPr>
          <p:txBody>
            <a:bodyPr wrap="square" rtlCol="0">
              <a:spAutoFit/>
            </a:bodyPr>
            <a:lstStyle/>
            <a:p>
              <a:r>
                <a:rPr lang="en-US" altLang="ko-KR" sz="1200" b="1" dirty="0" err="1">
                  <a:solidFill>
                    <a:schemeClr val="tx1">
                      <a:lumMod val="75000"/>
                      <a:lumOff val="25000"/>
                    </a:schemeClr>
                  </a:solidFill>
                  <a:cs typeface="Arial" pitchFamily="34" charset="0"/>
                </a:rPr>
                <a:t>Sử</a:t>
              </a:r>
              <a:r>
                <a:rPr lang="en-US" altLang="ko-KR" sz="1200" b="1" dirty="0">
                  <a:solidFill>
                    <a:schemeClr val="tx1">
                      <a:lumMod val="75000"/>
                      <a:lumOff val="25000"/>
                    </a:schemeClr>
                  </a:solidFill>
                  <a:cs typeface="Arial" pitchFamily="34" charset="0"/>
                </a:rPr>
                <a:t> dung </a:t>
              </a:r>
              <a:r>
                <a:rPr lang="en-US" altLang="ko-KR" sz="1200" b="1" dirty="0" err="1">
                  <a:solidFill>
                    <a:schemeClr val="tx1">
                      <a:lumMod val="75000"/>
                      <a:lumOff val="25000"/>
                    </a:schemeClr>
                  </a:solidFill>
                  <a:cs typeface="Arial" pitchFamily="34" charset="0"/>
                </a:rPr>
                <a:t>công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cụ</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tạo</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nguyên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mẫu</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hoặc</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ngôn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ngữ</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cấp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cao</a:t>
              </a:r>
              <a:r>
                <a:rPr lang="en-US" altLang="ko-KR" sz="1200" b="1" dirty="0">
                  <a:solidFill>
                    <a:schemeClr val="tx1">
                      <a:lumMod val="75000"/>
                      <a:lumOff val="25000"/>
                    </a:schemeClr>
                  </a:solidFill>
                  <a:cs typeface="Arial" pitchFamily="34" charset="0"/>
                </a:rPr>
                <a:t>.</a:t>
              </a:r>
            </a:p>
            <a:p>
              <a:r>
                <a:rPr lang="en-US" altLang="ko-KR" sz="1200" b="1" dirty="0" err="1">
                  <a:solidFill>
                    <a:schemeClr val="tx1">
                      <a:lumMod val="75000"/>
                      <a:lumOff val="25000"/>
                    </a:schemeClr>
                  </a:solidFill>
                  <a:cs typeface="Arial" pitchFamily="34" charset="0"/>
                </a:rPr>
                <a:t>Lời</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khuyên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không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nên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quá</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tập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trung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viết</a:t>
              </a:r>
              <a:r>
                <a:rPr lang="en-US" altLang="ko-KR" sz="1200" b="1" dirty="0">
                  <a:solidFill>
                    <a:schemeClr val="tx1">
                      <a:lumMod val="75000"/>
                      <a:lumOff val="25000"/>
                    </a:schemeClr>
                  </a:solidFill>
                  <a:cs typeface="Arial" pitchFamily="34" charset="0"/>
                </a:rPr>
                <a:t> code </a:t>
              </a:r>
              <a:r>
                <a:rPr lang="en-US" altLang="ko-KR" sz="1200" b="1" dirty="0" err="1">
                  <a:solidFill>
                    <a:schemeClr val="tx1">
                      <a:lumMod val="75000"/>
                      <a:lumOff val="25000"/>
                    </a:schemeClr>
                  </a:solidFill>
                  <a:cs typeface="Arial" pitchFamily="34" charset="0"/>
                </a:rPr>
                <a:t>tốt</a:t>
              </a:r>
              <a:r>
                <a:rPr lang="en-US" altLang="ko-KR" sz="1200" b="1" dirty="0">
                  <a:solidFill>
                    <a:schemeClr val="tx1">
                      <a:lumMod val="75000"/>
                      <a:lumOff val="25000"/>
                    </a:schemeClr>
                  </a:solidFill>
                  <a:cs typeface="Arial" pitchFamily="34" charset="0"/>
                </a:rPr>
                <a:t>.</a:t>
              </a:r>
            </a:p>
          </p:txBody>
        </p:sp>
        <p:sp>
          <p:nvSpPr>
            <p:cNvPr id="17" name="TextBox 16">
              <a:extLst>
                <a:ext uri="{FF2B5EF4-FFF2-40B4-BE49-F238E27FC236}">
                  <a16:creationId xmlns:a16="http://schemas.microsoft.com/office/drawing/2014/main" id="{7667EB35-9E7D-4359-BC81-A57B17ED9F23}"/>
                </a:ext>
              </a:extLst>
            </p:cNvPr>
            <p:cNvSpPr txBox="1"/>
            <p:nvPr/>
          </p:nvSpPr>
          <p:spPr>
            <a:xfrm>
              <a:off x="1693508" y="2519856"/>
              <a:ext cx="1023846" cy="307777"/>
            </a:xfrm>
            <a:prstGeom prst="rect">
              <a:avLst/>
            </a:prstGeom>
            <a:noFill/>
          </p:spPr>
          <p:txBody>
            <a:bodyPr wrap="square" lIns="108000" rIns="108000" rtlCol="0">
              <a:spAutoFit/>
            </a:bodyPr>
            <a:lstStyle/>
            <a:p>
              <a:r>
                <a:rPr lang="en-US" altLang="ko-KR" sz="1400" b="1" dirty="0">
                  <a:solidFill>
                    <a:schemeClr val="accent2"/>
                  </a:solidFill>
                  <a:cs typeface="Arial" pitchFamily="34" charset="0"/>
                </a:rPr>
                <a:t>Step 2</a:t>
              </a:r>
              <a:endParaRPr lang="ko-KR" altLang="en-US" sz="1400" b="1" dirty="0">
                <a:solidFill>
                  <a:schemeClr val="accent2"/>
                </a:solidFill>
                <a:cs typeface="Arial" pitchFamily="34" charset="0"/>
              </a:endParaRPr>
            </a:p>
          </p:txBody>
        </p:sp>
      </p:grpSp>
      <p:grpSp>
        <p:nvGrpSpPr>
          <p:cNvPr id="18" name="Group 17">
            <a:extLst>
              <a:ext uri="{FF2B5EF4-FFF2-40B4-BE49-F238E27FC236}">
                <a16:creationId xmlns:a16="http://schemas.microsoft.com/office/drawing/2014/main" id="{DAA29C10-B175-41DF-A41F-A2B94FC7FA85}"/>
              </a:ext>
            </a:extLst>
          </p:cNvPr>
          <p:cNvGrpSpPr/>
          <p:nvPr/>
        </p:nvGrpSpPr>
        <p:grpSpPr>
          <a:xfrm>
            <a:off x="5642353" y="1751800"/>
            <a:ext cx="1451776" cy="1668610"/>
            <a:chOff x="1724236" y="2508541"/>
            <a:chExt cx="1064350" cy="1668610"/>
          </a:xfrm>
        </p:grpSpPr>
        <p:sp>
          <p:nvSpPr>
            <p:cNvPr id="19" name="TextBox 18">
              <a:extLst>
                <a:ext uri="{FF2B5EF4-FFF2-40B4-BE49-F238E27FC236}">
                  <a16:creationId xmlns:a16="http://schemas.microsoft.com/office/drawing/2014/main" id="{D7EA77B6-2591-4F8C-8EDD-F95F674EEAB6}"/>
                </a:ext>
              </a:extLst>
            </p:cNvPr>
            <p:cNvSpPr txBox="1"/>
            <p:nvPr/>
          </p:nvSpPr>
          <p:spPr>
            <a:xfrm>
              <a:off x="1770154" y="2792156"/>
              <a:ext cx="1018432" cy="1384995"/>
            </a:xfrm>
            <a:prstGeom prst="rect">
              <a:avLst/>
            </a:prstGeom>
            <a:solidFill>
              <a:schemeClr val="accent1">
                <a:alpha val="70000"/>
              </a:schemeClr>
            </a:solidFill>
          </p:spPr>
          <p:txBody>
            <a:bodyPr wrap="square" rtlCol="0">
              <a:spAutoFit/>
            </a:bodyPr>
            <a:lstStyle/>
            <a:p>
              <a:r>
                <a:rPr lang="en-US" altLang="ko-KR" sz="1200" b="1" dirty="0">
                  <a:solidFill>
                    <a:schemeClr val="tx1">
                      <a:lumMod val="75000"/>
                      <a:lumOff val="25000"/>
                    </a:schemeClr>
                  </a:solidFill>
                  <a:cs typeface="Arial" pitchFamily="34" charset="0"/>
                </a:rPr>
                <a:t>Thu </a:t>
              </a:r>
              <a:r>
                <a:rPr lang="en-US" altLang="ko-KR" sz="1200" b="1" dirty="0" err="1">
                  <a:solidFill>
                    <a:schemeClr val="tx1">
                      <a:lumMod val="75000"/>
                      <a:lumOff val="25000"/>
                    </a:schemeClr>
                  </a:solidFill>
                  <a:cs typeface="Arial" pitchFamily="34" charset="0"/>
                </a:rPr>
                <a:t>thập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đánh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giá</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từ</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người</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dùng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thử</a:t>
              </a:r>
              <a:r>
                <a:rPr lang="en-US" altLang="ko-KR" sz="1200" b="1" dirty="0">
                  <a:solidFill>
                    <a:schemeClr val="tx1">
                      <a:lumMod val="75000"/>
                      <a:lumOff val="25000"/>
                    </a:schemeClr>
                  </a:solidFill>
                  <a:cs typeface="Arial" pitchFamily="34" charset="0"/>
                </a:rPr>
                <a:t>.</a:t>
              </a:r>
            </a:p>
            <a:p>
              <a:r>
                <a:rPr lang="en-US" altLang="ko-KR" sz="1200" b="1" dirty="0" err="1">
                  <a:solidFill>
                    <a:schemeClr val="tx1">
                      <a:lumMod val="75000"/>
                      <a:lumOff val="25000"/>
                    </a:schemeClr>
                  </a:solidFill>
                  <a:cs typeface="Arial" pitchFamily="34" charset="0"/>
                </a:rPr>
                <a:t>Đảm</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bảo</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rằng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mẫu</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thử</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đáp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ứng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nhừng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gì</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người</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dùng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cần</a:t>
              </a:r>
              <a:endParaRPr lang="en-US" altLang="ko-KR"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66EC56B7-114F-4135-A4D5-201F0554DA34}"/>
                </a:ext>
              </a:extLst>
            </p:cNvPr>
            <p:cNvSpPr txBox="1"/>
            <p:nvPr/>
          </p:nvSpPr>
          <p:spPr>
            <a:xfrm>
              <a:off x="1724236" y="2508541"/>
              <a:ext cx="1023846" cy="307777"/>
            </a:xfrm>
            <a:prstGeom prst="rect">
              <a:avLst/>
            </a:prstGeom>
            <a:noFill/>
          </p:spPr>
          <p:txBody>
            <a:bodyPr wrap="square" lIns="108000" rIns="108000" rtlCol="0">
              <a:spAutoFit/>
            </a:bodyPr>
            <a:lstStyle/>
            <a:p>
              <a:r>
                <a:rPr lang="en-US" altLang="ko-KR" sz="1400" b="1" dirty="0">
                  <a:solidFill>
                    <a:schemeClr val="accent3"/>
                  </a:solidFill>
                  <a:cs typeface="Arial" pitchFamily="34" charset="0"/>
                </a:rPr>
                <a:t>Step 3</a:t>
              </a:r>
              <a:endParaRPr lang="ko-KR" altLang="en-US" sz="1400" b="1" dirty="0">
                <a:solidFill>
                  <a:schemeClr val="accent3"/>
                </a:solidFill>
                <a:cs typeface="Arial" pitchFamily="34" charset="0"/>
              </a:endParaRPr>
            </a:p>
          </p:txBody>
        </p:sp>
      </p:grpSp>
      <p:grpSp>
        <p:nvGrpSpPr>
          <p:cNvPr id="21" name="Group 20">
            <a:extLst>
              <a:ext uri="{FF2B5EF4-FFF2-40B4-BE49-F238E27FC236}">
                <a16:creationId xmlns:a16="http://schemas.microsoft.com/office/drawing/2014/main" id="{AB094639-108A-4BB3-9CF7-18BBD7697E1E}"/>
              </a:ext>
            </a:extLst>
          </p:cNvPr>
          <p:cNvGrpSpPr/>
          <p:nvPr/>
        </p:nvGrpSpPr>
        <p:grpSpPr>
          <a:xfrm>
            <a:off x="7623521" y="1676308"/>
            <a:ext cx="1439044" cy="1494240"/>
            <a:chOff x="1733570" y="2498245"/>
            <a:chExt cx="1055016" cy="1494240"/>
          </a:xfrm>
        </p:grpSpPr>
        <p:sp>
          <p:nvSpPr>
            <p:cNvPr id="22" name="TextBox 21">
              <a:extLst>
                <a:ext uri="{FF2B5EF4-FFF2-40B4-BE49-F238E27FC236}">
                  <a16:creationId xmlns:a16="http://schemas.microsoft.com/office/drawing/2014/main" id="{6F308D46-8FAD-4D16-B14C-EA75DBE49398}"/>
                </a:ext>
              </a:extLst>
            </p:cNvPr>
            <p:cNvSpPr txBox="1"/>
            <p:nvPr/>
          </p:nvSpPr>
          <p:spPr>
            <a:xfrm>
              <a:off x="1770154" y="2792156"/>
              <a:ext cx="1018432" cy="1200329"/>
            </a:xfrm>
            <a:prstGeom prst="rect">
              <a:avLst/>
            </a:prstGeom>
            <a:solidFill>
              <a:schemeClr val="accent2">
                <a:alpha val="70000"/>
              </a:schemeClr>
            </a:solidFill>
          </p:spPr>
          <p:txBody>
            <a:bodyPr wrap="square" rtlCol="0">
              <a:spAutoFit/>
            </a:bodyPr>
            <a:lstStyle/>
            <a:p>
              <a:r>
                <a:rPr lang="en-US" altLang="ko-KR" sz="1200" b="1" dirty="0">
                  <a:solidFill>
                    <a:schemeClr val="tx1">
                      <a:lumMod val="75000"/>
                      <a:lumOff val="25000"/>
                    </a:schemeClr>
                  </a:solidFill>
                  <a:cs typeface="Arial" pitchFamily="34" charset="0"/>
                </a:rPr>
                <a:t>Thu </a:t>
              </a:r>
              <a:r>
                <a:rPr lang="en-US" altLang="ko-KR" sz="1200" b="1" dirty="0" err="1">
                  <a:solidFill>
                    <a:schemeClr val="tx1">
                      <a:lumMod val="75000"/>
                      <a:lumOff val="25000"/>
                    </a:schemeClr>
                  </a:solidFill>
                  <a:cs typeface="Arial" pitchFamily="34" charset="0"/>
                </a:rPr>
                <a:t>thập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dữ</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liệu</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đánh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già</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từ</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người</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dùng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thử</a:t>
              </a:r>
              <a:r>
                <a:rPr lang="en-US" altLang="ko-KR" sz="1200" b="1" dirty="0">
                  <a:solidFill>
                    <a:schemeClr val="tx1">
                      <a:lumMod val="75000"/>
                      <a:lumOff val="25000"/>
                    </a:schemeClr>
                  </a:solidFill>
                  <a:cs typeface="Arial" pitchFamily="34" charset="0"/>
                </a:rPr>
                <a:t>.</a:t>
              </a:r>
            </a:p>
            <a:p>
              <a:r>
                <a:rPr lang="en-US" altLang="ko-KR" sz="1200" b="1" dirty="0" err="1">
                  <a:solidFill>
                    <a:schemeClr val="tx1">
                      <a:lumMod val="75000"/>
                      <a:lumOff val="25000"/>
                    </a:schemeClr>
                  </a:solidFill>
                  <a:cs typeface="Arial" pitchFamily="34" charset="0"/>
                </a:rPr>
                <a:t>Thay</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đổi</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nêu</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bản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mẫu</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không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đáp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ứng</a:t>
              </a:r>
              <a:endParaRPr lang="en-US" altLang="ko-KR"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3E21E15C-E277-4399-BA97-68F4CC4E8FAF}"/>
                </a:ext>
              </a:extLst>
            </p:cNvPr>
            <p:cNvSpPr txBox="1"/>
            <p:nvPr/>
          </p:nvSpPr>
          <p:spPr>
            <a:xfrm>
              <a:off x="1733570" y="2498245"/>
              <a:ext cx="1023846" cy="307777"/>
            </a:xfrm>
            <a:prstGeom prst="rect">
              <a:avLst/>
            </a:prstGeom>
            <a:noFill/>
          </p:spPr>
          <p:txBody>
            <a:bodyPr wrap="square" lIns="108000" rIns="108000" rtlCol="0">
              <a:spAutoFit/>
            </a:bodyPr>
            <a:lstStyle/>
            <a:p>
              <a:r>
                <a:rPr lang="en-US" altLang="ko-KR" sz="1400" b="1" dirty="0">
                  <a:solidFill>
                    <a:schemeClr val="accent4"/>
                  </a:solidFill>
                  <a:cs typeface="Arial" pitchFamily="34" charset="0"/>
                </a:rPr>
                <a:t>Step 4</a:t>
              </a:r>
              <a:endParaRPr lang="ko-KR" altLang="en-US" sz="1400" b="1" dirty="0">
                <a:solidFill>
                  <a:schemeClr val="accent4"/>
                </a:solidFill>
                <a:cs typeface="Arial" pitchFamily="34" charset="0"/>
              </a:endParaRPr>
            </a:p>
          </p:txBody>
        </p:sp>
      </p:grpSp>
      <p:grpSp>
        <p:nvGrpSpPr>
          <p:cNvPr id="24" name="Group 23">
            <a:extLst>
              <a:ext uri="{FF2B5EF4-FFF2-40B4-BE49-F238E27FC236}">
                <a16:creationId xmlns:a16="http://schemas.microsoft.com/office/drawing/2014/main" id="{38D360A7-46A7-450E-B2F9-8520A037F802}"/>
              </a:ext>
            </a:extLst>
          </p:cNvPr>
          <p:cNvGrpSpPr/>
          <p:nvPr/>
        </p:nvGrpSpPr>
        <p:grpSpPr>
          <a:xfrm>
            <a:off x="9826827" y="941071"/>
            <a:ext cx="1914641" cy="1508106"/>
            <a:chOff x="1742528" y="2484379"/>
            <a:chExt cx="1046058" cy="1508106"/>
          </a:xfrm>
        </p:grpSpPr>
        <p:sp>
          <p:nvSpPr>
            <p:cNvPr id="25" name="TextBox 24">
              <a:extLst>
                <a:ext uri="{FF2B5EF4-FFF2-40B4-BE49-F238E27FC236}">
                  <a16:creationId xmlns:a16="http://schemas.microsoft.com/office/drawing/2014/main" id="{02F5A1B4-563D-4282-8D83-D8127D553135}"/>
                </a:ext>
              </a:extLst>
            </p:cNvPr>
            <p:cNvSpPr txBox="1"/>
            <p:nvPr/>
          </p:nvSpPr>
          <p:spPr>
            <a:xfrm>
              <a:off x="1770154" y="2792156"/>
              <a:ext cx="1018432" cy="1200329"/>
            </a:xfrm>
            <a:prstGeom prst="rect">
              <a:avLst/>
            </a:prstGeom>
            <a:solidFill>
              <a:schemeClr val="accent1">
                <a:alpha val="69000"/>
              </a:schemeClr>
            </a:solidFill>
          </p:spPr>
          <p:txBody>
            <a:bodyPr wrap="square" rtlCol="0">
              <a:spAutoFit/>
            </a:bodyPr>
            <a:lstStyle/>
            <a:p>
              <a:r>
                <a:rPr lang="en-US" altLang="ko-KR" sz="1200" b="1" dirty="0" err="1">
                  <a:solidFill>
                    <a:schemeClr val="tx1">
                      <a:lumMod val="75000"/>
                      <a:lumOff val="25000"/>
                    </a:schemeClr>
                  </a:solidFill>
                  <a:cs typeface="Arial" pitchFamily="34" charset="0"/>
                </a:rPr>
                <a:t>Lặp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lại</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đến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khi</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hoàn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hảo</a:t>
              </a:r>
              <a:r>
                <a:rPr lang="en-US" altLang="ko-KR" sz="1200" b="1" dirty="0">
                  <a:solidFill>
                    <a:schemeClr val="tx1">
                      <a:lumMod val="75000"/>
                      <a:lumOff val="25000"/>
                    </a:schemeClr>
                  </a:solidFill>
                  <a:cs typeface="Arial" pitchFamily="34" charset="0"/>
                </a:rPr>
                <a:t>.</a:t>
              </a:r>
            </a:p>
            <a:p>
              <a:r>
                <a:rPr lang="en-US" altLang="ko-KR" sz="1200" b="1" dirty="0" err="1">
                  <a:solidFill>
                    <a:schemeClr val="tx1">
                      <a:lumMod val="75000"/>
                      <a:lumOff val="25000"/>
                    </a:schemeClr>
                  </a:solidFill>
                  <a:cs typeface="Arial" pitchFamily="34" charset="0"/>
                </a:rPr>
                <a:t>Quy</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trình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tạo</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mẫu</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hiệu</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quả</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khi</a:t>
              </a:r>
              <a:r>
                <a:rPr lang="en-US" altLang="ko-KR" sz="1200" b="1" dirty="0">
                  <a:solidFill>
                    <a:schemeClr val="tx1">
                      <a:lumMod val="75000"/>
                      <a:lumOff val="25000"/>
                    </a:schemeClr>
                  </a:solidFill>
                  <a:cs typeface="Arial" pitchFamily="34" charset="0"/>
                </a:rPr>
                <a:t>:</a:t>
              </a:r>
            </a:p>
            <a:p>
              <a:pPr marL="171450" indent="-171450">
                <a:buFontTx/>
                <a:buChar char="-"/>
              </a:pPr>
              <a:r>
                <a:rPr lang="en-US" altLang="ko-KR" sz="1200" b="1" dirty="0" err="1">
                  <a:solidFill>
                    <a:schemeClr val="tx1">
                      <a:lumMod val="75000"/>
                      <a:lumOff val="25000"/>
                    </a:schemeClr>
                  </a:solidFill>
                  <a:cs typeface="Arial" pitchFamily="34" charset="0"/>
                </a:rPr>
                <a:t>Có</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tính</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lặp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đi</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lặp</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lại</a:t>
              </a:r>
              <a:r>
                <a:rPr lang="en-US" altLang="ko-KR" sz="1200" b="1" dirty="0">
                  <a:solidFill>
                    <a:schemeClr val="tx1">
                      <a:lumMod val="75000"/>
                      <a:lumOff val="25000"/>
                    </a:schemeClr>
                  </a:solidFill>
                  <a:cs typeface="Arial" pitchFamily="34" charset="0"/>
                </a:rPr>
                <a:t> </a:t>
              </a:r>
            </a:p>
            <a:p>
              <a:pPr marL="171450" indent="-171450">
                <a:buFontTx/>
                <a:buChar char="-"/>
              </a:pPr>
              <a:r>
                <a:rPr lang="en-US" altLang="ko-KR" sz="1200" b="1" dirty="0">
                  <a:solidFill>
                    <a:schemeClr val="tx1">
                      <a:lumMod val="75000"/>
                      <a:lumOff val="25000"/>
                    </a:schemeClr>
                  </a:solidFill>
                  <a:cs typeface="Arial" pitchFamily="34" charset="0"/>
                </a:rPr>
                <a:t>Quay </a:t>
              </a:r>
              <a:r>
                <a:rPr lang="en-US" altLang="ko-KR" sz="1200" b="1" dirty="0" err="1">
                  <a:solidFill>
                    <a:schemeClr val="tx1">
                      <a:lumMod val="75000"/>
                      <a:lumOff val="25000"/>
                    </a:schemeClr>
                  </a:solidFill>
                  <a:cs typeface="Arial" pitchFamily="34" charset="0"/>
                </a:rPr>
                <a:t>vòng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nhanh</a:t>
              </a:r>
              <a:endParaRPr lang="en-US" altLang="ko-KR"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85CF9BA0-277A-4BD7-A47C-D74A8E1E065F}"/>
                </a:ext>
              </a:extLst>
            </p:cNvPr>
            <p:cNvSpPr txBox="1"/>
            <p:nvPr/>
          </p:nvSpPr>
          <p:spPr>
            <a:xfrm>
              <a:off x="1742528" y="2484379"/>
              <a:ext cx="1023846" cy="307777"/>
            </a:xfrm>
            <a:prstGeom prst="rect">
              <a:avLst/>
            </a:prstGeom>
            <a:noFill/>
          </p:spPr>
          <p:txBody>
            <a:bodyPr wrap="square" lIns="108000" rIns="108000" rtlCol="0">
              <a:spAutoFit/>
            </a:bodyPr>
            <a:lstStyle/>
            <a:p>
              <a:r>
                <a:rPr lang="en-US" altLang="ko-KR" sz="1400" b="1" dirty="0">
                  <a:solidFill>
                    <a:schemeClr val="accent1"/>
                  </a:solidFill>
                  <a:cs typeface="Arial" pitchFamily="34" charset="0"/>
                </a:rPr>
                <a:t>Step 5</a:t>
              </a:r>
              <a:endParaRPr lang="ko-KR" altLang="en-US" sz="1400" b="1" dirty="0">
                <a:solidFill>
                  <a:schemeClr val="accent1"/>
                </a:solidFill>
                <a:cs typeface="Arial" pitchFamily="34" charset="0"/>
              </a:endParaRPr>
            </a:p>
          </p:txBody>
        </p:sp>
      </p:grpSp>
      <p:grpSp>
        <p:nvGrpSpPr>
          <p:cNvPr id="27" name="Group 26">
            <a:extLst>
              <a:ext uri="{FF2B5EF4-FFF2-40B4-BE49-F238E27FC236}">
                <a16:creationId xmlns:a16="http://schemas.microsoft.com/office/drawing/2014/main" id="{CC3F3DA6-C8AF-4B15-98D7-0F28A6FAC9AB}"/>
              </a:ext>
            </a:extLst>
          </p:cNvPr>
          <p:cNvGrpSpPr/>
          <p:nvPr/>
        </p:nvGrpSpPr>
        <p:grpSpPr>
          <a:xfrm>
            <a:off x="1966587" y="5565549"/>
            <a:ext cx="1464951" cy="342933"/>
            <a:chOff x="2278780" y="5298024"/>
            <a:chExt cx="1464951" cy="342933"/>
          </a:xfrm>
        </p:grpSpPr>
        <p:sp>
          <p:nvSpPr>
            <p:cNvPr id="28" name="Oval 27">
              <a:extLst>
                <a:ext uri="{FF2B5EF4-FFF2-40B4-BE49-F238E27FC236}">
                  <a16:creationId xmlns:a16="http://schemas.microsoft.com/office/drawing/2014/main" id="{36A388BE-7AC9-44A9-ACB3-D0F08D4FA383}"/>
                </a:ext>
              </a:extLst>
            </p:cNvPr>
            <p:cNvSpPr/>
            <p:nvPr/>
          </p:nvSpPr>
          <p:spPr>
            <a:xfrm>
              <a:off x="2278780" y="5298024"/>
              <a:ext cx="316535" cy="3165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TextBox 28">
              <a:extLst>
                <a:ext uri="{FF2B5EF4-FFF2-40B4-BE49-F238E27FC236}">
                  <a16:creationId xmlns:a16="http://schemas.microsoft.com/office/drawing/2014/main" id="{95DAE55D-0629-4A34-B7B9-9A8C161431AF}"/>
                </a:ext>
              </a:extLst>
            </p:cNvPr>
            <p:cNvSpPr txBox="1"/>
            <p:nvPr/>
          </p:nvSpPr>
          <p:spPr>
            <a:xfrm>
              <a:off x="2615389" y="5302403"/>
              <a:ext cx="1128342" cy="338554"/>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Xác</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Định</a:t>
              </a:r>
              <a:endParaRPr lang="ko-KR" altLang="en-US" sz="1600" b="1"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543A1F9E-E8BB-45B0-9BEC-DD7D52780103}"/>
              </a:ext>
            </a:extLst>
          </p:cNvPr>
          <p:cNvGrpSpPr/>
          <p:nvPr/>
        </p:nvGrpSpPr>
        <p:grpSpPr>
          <a:xfrm>
            <a:off x="3931647" y="5321563"/>
            <a:ext cx="1481588" cy="347369"/>
            <a:chOff x="2278780" y="5297995"/>
            <a:chExt cx="1481588" cy="347369"/>
          </a:xfrm>
        </p:grpSpPr>
        <p:sp>
          <p:nvSpPr>
            <p:cNvPr id="31" name="Oval 30">
              <a:extLst>
                <a:ext uri="{FF2B5EF4-FFF2-40B4-BE49-F238E27FC236}">
                  <a16:creationId xmlns:a16="http://schemas.microsoft.com/office/drawing/2014/main" id="{A4176999-C453-4F08-85FF-E97AE5E5EB98}"/>
                </a:ext>
              </a:extLst>
            </p:cNvPr>
            <p:cNvSpPr/>
            <p:nvPr/>
          </p:nvSpPr>
          <p:spPr>
            <a:xfrm>
              <a:off x="2278780" y="5297995"/>
              <a:ext cx="316535" cy="3165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TextBox 31">
              <a:extLst>
                <a:ext uri="{FF2B5EF4-FFF2-40B4-BE49-F238E27FC236}">
                  <a16:creationId xmlns:a16="http://schemas.microsoft.com/office/drawing/2014/main" id="{D054CA5C-F94A-4C4E-9CAC-32C22006CEC5}"/>
                </a:ext>
              </a:extLst>
            </p:cNvPr>
            <p:cNvSpPr txBox="1"/>
            <p:nvPr/>
          </p:nvSpPr>
          <p:spPr>
            <a:xfrm>
              <a:off x="2615388" y="5306810"/>
              <a:ext cx="1144980" cy="338554"/>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Xây</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Dựng</a:t>
              </a:r>
              <a:endParaRPr lang="ko-KR" altLang="en-US" sz="1600" b="1"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995C8B40-ADAC-42D5-85C3-610926079E64}"/>
              </a:ext>
            </a:extLst>
          </p:cNvPr>
          <p:cNvGrpSpPr/>
          <p:nvPr/>
        </p:nvGrpSpPr>
        <p:grpSpPr>
          <a:xfrm>
            <a:off x="5896707" y="5077579"/>
            <a:ext cx="1539927" cy="347369"/>
            <a:chOff x="2278780" y="5297995"/>
            <a:chExt cx="1539927" cy="347369"/>
          </a:xfrm>
        </p:grpSpPr>
        <p:sp>
          <p:nvSpPr>
            <p:cNvPr id="34" name="Oval 33">
              <a:extLst>
                <a:ext uri="{FF2B5EF4-FFF2-40B4-BE49-F238E27FC236}">
                  <a16:creationId xmlns:a16="http://schemas.microsoft.com/office/drawing/2014/main" id="{C2625596-189C-451B-9691-CC503FE9B32B}"/>
                </a:ext>
              </a:extLst>
            </p:cNvPr>
            <p:cNvSpPr/>
            <p:nvPr/>
          </p:nvSpPr>
          <p:spPr>
            <a:xfrm>
              <a:off x="2278780" y="5297995"/>
              <a:ext cx="316535" cy="316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TextBox 34">
              <a:extLst>
                <a:ext uri="{FF2B5EF4-FFF2-40B4-BE49-F238E27FC236}">
                  <a16:creationId xmlns:a16="http://schemas.microsoft.com/office/drawing/2014/main" id="{4C797A18-E4CB-4BD4-A915-CD29655D6EDC}"/>
                </a:ext>
              </a:extLst>
            </p:cNvPr>
            <p:cNvSpPr txBox="1"/>
            <p:nvPr/>
          </p:nvSpPr>
          <p:spPr>
            <a:xfrm>
              <a:off x="2615388" y="5306810"/>
              <a:ext cx="1203319" cy="338554"/>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Đánh</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Giá</a:t>
              </a:r>
              <a:endParaRPr lang="ko-KR" altLang="en-US" sz="1600" b="1" dirty="0">
                <a:solidFill>
                  <a:schemeClr val="tx1">
                    <a:lumMod val="75000"/>
                    <a:lumOff val="25000"/>
                  </a:schemeClr>
                </a:solidFill>
                <a:cs typeface="Arial" pitchFamily="34" charset="0"/>
              </a:endParaRPr>
            </a:p>
          </p:txBody>
        </p:sp>
      </p:grpSp>
      <p:grpSp>
        <p:nvGrpSpPr>
          <p:cNvPr id="36" name="Group 35">
            <a:extLst>
              <a:ext uri="{FF2B5EF4-FFF2-40B4-BE49-F238E27FC236}">
                <a16:creationId xmlns:a16="http://schemas.microsoft.com/office/drawing/2014/main" id="{0761F22F-E4B4-41CA-ADFC-C029E897591D}"/>
              </a:ext>
            </a:extLst>
          </p:cNvPr>
          <p:cNvGrpSpPr/>
          <p:nvPr/>
        </p:nvGrpSpPr>
        <p:grpSpPr>
          <a:xfrm>
            <a:off x="7861767" y="4833595"/>
            <a:ext cx="1470467" cy="347369"/>
            <a:chOff x="2278780" y="5297995"/>
            <a:chExt cx="1470467" cy="347369"/>
          </a:xfrm>
        </p:grpSpPr>
        <p:sp>
          <p:nvSpPr>
            <p:cNvPr id="37" name="Oval 36">
              <a:extLst>
                <a:ext uri="{FF2B5EF4-FFF2-40B4-BE49-F238E27FC236}">
                  <a16:creationId xmlns:a16="http://schemas.microsoft.com/office/drawing/2014/main" id="{795A5781-986C-43E8-AABD-4BD9EA73A904}"/>
                </a:ext>
              </a:extLst>
            </p:cNvPr>
            <p:cNvSpPr/>
            <p:nvPr/>
          </p:nvSpPr>
          <p:spPr>
            <a:xfrm>
              <a:off x="2278780" y="5297995"/>
              <a:ext cx="316535" cy="31653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TextBox 37">
              <a:extLst>
                <a:ext uri="{FF2B5EF4-FFF2-40B4-BE49-F238E27FC236}">
                  <a16:creationId xmlns:a16="http://schemas.microsoft.com/office/drawing/2014/main" id="{D951B547-BAA1-415D-BBDA-8179A4FBABD1}"/>
                </a:ext>
              </a:extLst>
            </p:cNvPr>
            <p:cNvSpPr txBox="1"/>
            <p:nvPr/>
          </p:nvSpPr>
          <p:spPr>
            <a:xfrm>
              <a:off x="2615388" y="5306810"/>
              <a:ext cx="1133859" cy="338554"/>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Thay</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Đổi</a:t>
              </a:r>
              <a:endParaRPr lang="ko-KR" altLang="en-US" sz="1600" b="1" dirty="0">
                <a:solidFill>
                  <a:schemeClr val="tx1">
                    <a:lumMod val="75000"/>
                    <a:lumOff val="25000"/>
                  </a:schemeClr>
                </a:solidFill>
                <a:cs typeface="Arial" pitchFamily="34" charset="0"/>
              </a:endParaRPr>
            </a:p>
          </p:txBody>
        </p:sp>
      </p:grpSp>
      <p:grpSp>
        <p:nvGrpSpPr>
          <p:cNvPr id="39" name="Group 38">
            <a:extLst>
              <a:ext uri="{FF2B5EF4-FFF2-40B4-BE49-F238E27FC236}">
                <a16:creationId xmlns:a16="http://schemas.microsoft.com/office/drawing/2014/main" id="{0BF68BDF-8092-4CC1-8D62-2EE02A8BBD55}"/>
              </a:ext>
            </a:extLst>
          </p:cNvPr>
          <p:cNvGrpSpPr/>
          <p:nvPr/>
        </p:nvGrpSpPr>
        <p:grpSpPr>
          <a:xfrm>
            <a:off x="9826826" y="4589611"/>
            <a:ext cx="1366923" cy="347369"/>
            <a:chOff x="2278780" y="5297995"/>
            <a:chExt cx="1366923" cy="347369"/>
          </a:xfrm>
        </p:grpSpPr>
        <p:sp>
          <p:nvSpPr>
            <p:cNvPr id="40" name="Oval 39">
              <a:extLst>
                <a:ext uri="{FF2B5EF4-FFF2-40B4-BE49-F238E27FC236}">
                  <a16:creationId xmlns:a16="http://schemas.microsoft.com/office/drawing/2014/main" id="{3CFD8859-9D31-4413-BE2F-7644AD846ABD}"/>
                </a:ext>
              </a:extLst>
            </p:cNvPr>
            <p:cNvSpPr/>
            <p:nvPr/>
          </p:nvSpPr>
          <p:spPr>
            <a:xfrm>
              <a:off x="2278780" y="5297995"/>
              <a:ext cx="316535" cy="3165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TextBox 40">
              <a:extLst>
                <a:ext uri="{FF2B5EF4-FFF2-40B4-BE49-F238E27FC236}">
                  <a16:creationId xmlns:a16="http://schemas.microsoft.com/office/drawing/2014/main" id="{631C56CB-B887-4C55-A234-C3ECAF322A31}"/>
                </a:ext>
              </a:extLst>
            </p:cNvPr>
            <p:cNvSpPr txBox="1"/>
            <p:nvPr/>
          </p:nvSpPr>
          <p:spPr>
            <a:xfrm>
              <a:off x="2615389" y="5306810"/>
              <a:ext cx="1030314" cy="338554"/>
            </a:xfrm>
            <a:prstGeom prst="rect">
              <a:avLst/>
            </a:prstGeom>
            <a:noFill/>
          </p:spPr>
          <p:txBody>
            <a:bodyPr wrap="square" rtlCol="0">
              <a:spAutoFit/>
            </a:bodyPr>
            <a:lstStyle/>
            <a:p>
              <a:r>
                <a:rPr lang="en-US" altLang="ko-KR" sz="1600" b="1" dirty="0" err="1">
                  <a:solidFill>
                    <a:schemeClr val="tx1">
                      <a:lumMod val="75000"/>
                      <a:lumOff val="25000"/>
                    </a:schemeClr>
                  </a:solidFill>
                  <a:cs typeface="Arial" pitchFamily="34" charset="0"/>
                </a:rPr>
                <a:t>Lặp</a:t>
              </a:r>
              <a:r>
                <a:rPr lang="en-US" altLang="ko-KR" sz="1600" b="1" dirty="0">
                  <a:solidFill>
                    <a:schemeClr val="tx1">
                      <a:lumMod val="75000"/>
                      <a:lumOff val="25000"/>
                    </a:schemeClr>
                  </a:solidFill>
                  <a:cs typeface="Arial" pitchFamily="34" charset="0"/>
                </a:rPr>
                <a:t> </a:t>
              </a:r>
              <a:r>
                <a:rPr lang="en-US" altLang="ko-KR" sz="1600" b="1" dirty="0" err="1">
                  <a:solidFill>
                    <a:schemeClr val="tx1">
                      <a:lumMod val="75000"/>
                      <a:lumOff val="25000"/>
                    </a:schemeClr>
                  </a:solidFill>
                  <a:cs typeface="Arial" pitchFamily="34" charset="0"/>
                </a:rPr>
                <a:t>Lại</a:t>
              </a:r>
              <a:endParaRPr lang="ko-KR" altLang="en-US" sz="1600" b="1" dirty="0">
                <a:solidFill>
                  <a:schemeClr val="tx1">
                    <a:lumMod val="75000"/>
                    <a:lumOff val="25000"/>
                  </a:schemeClr>
                </a:solidFill>
                <a:cs typeface="Arial" pitchFamily="34" charset="0"/>
              </a:endParaRPr>
            </a:p>
          </p:txBody>
        </p:sp>
      </p:grpSp>
      <p:sp>
        <p:nvSpPr>
          <p:cNvPr id="44" name="Rounded Rectangle 5">
            <a:extLst>
              <a:ext uri="{FF2B5EF4-FFF2-40B4-BE49-F238E27FC236}">
                <a16:creationId xmlns:a16="http://schemas.microsoft.com/office/drawing/2014/main" id="{34B169BB-4727-4802-803A-A0169B0B4E79}"/>
              </a:ext>
            </a:extLst>
          </p:cNvPr>
          <p:cNvSpPr/>
          <p:nvPr/>
        </p:nvSpPr>
        <p:spPr>
          <a:xfrm flipH="1">
            <a:off x="5701986" y="404829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Block Arc 41">
            <a:extLst>
              <a:ext uri="{FF2B5EF4-FFF2-40B4-BE49-F238E27FC236}">
                <a16:creationId xmlns:a16="http://schemas.microsoft.com/office/drawing/2014/main" id="{6E9240CB-4B1B-684B-ACBB-34B7D2CC1B0F}"/>
              </a:ext>
            </a:extLst>
          </p:cNvPr>
          <p:cNvSpPr/>
          <p:nvPr/>
        </p:nvSpPr>
        <p:spPr>
          <a:xfrm>
            <a:off x="9771243" y="3178474"/>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8" name="Rectangle 30">
            <a:extLst>
              <a:ext uri="{FF2B5EF4-FFF2-40B4-BE49-F238E27FC236}">
                <a16:creationId xmlns:a16="http://schemas.microsoft.com/office/drawing/2014/main" id="{9C000491-0F03-F344-ADA4-8B436DF7D6C3}"/>
              </a:ext>
            </a:extLst>
          </p:cNvPr>
          <p:cNvSpPr/>
          <p:nvPr/>
        </p:nvSpPr>
        <p:spPr>
          <a:xfrm>
            <a:off x="1785399" y="4443011"/>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Oval 21">
            <a:extLst>
              <a:ext uri="{FF2B5EF4-FFF2-40B4-BE49-F238E27FC236}">
                <a16:creationId xmlns:a16="http://schemas.microsoft.com/office/drawing/2014/main" id="{78465FC1-B635-7849-9491-E2F37DAFB8AC}"/>
              </a:ext>
            </a:extLst>
          </p:cNvPr>
          <p:cNvSpPr>
            <a:spLocks noChangeAspect="1"/>
          </p:cNvSpPr>
          <p:nvPr/>
        </p:nvSpPr>
        <p:spPr>
          <a:xfrm>
            <a:off x="3716500" y="4266964"/>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Shape 20">
            <a:extLst>
              <a:ext uri="{FF2B5EF4-FFF2-40B4-BE49-F238E27FC236}">
                <a16:creationId xmlns:a16="http://schemas.microsoft.com/office/drawing/2014/main" id="{3104FF6D-2DF9-B447-9FDD-63AE7CD4EDC2}"/>
              </a:ext>
            </a:extLst>
          </p:cNvPr>
          <p:cNvSpPr/>
          <p:nvPr/>
        </p:nvSpPr>
        <p:spPr>
          <a:xfrm rot="19382895">
            <a:off x="7759222" y="3682244"/>
            <a:ext cx="205091" cy="615272"/>
          </a:xfrm>
          <a:custGeom>
            <a:avLst/>
            <a:gdLst>
              <a:gd name="connsiteX0" fmla="*/ 332445 w 461376"/>
              <a:gd name="connsiteY0" fmla="*/ 1024880 h 1384128"/>
              <a:gd name="connsiteX1" fmla="*/ 332445 w 461376"/>
              <a:gd name="connsiteY1" fmla="*/ 352040 h 1384128"/>
              <a:gd name="connsiteX2" fmla="*/ 380505 w 461376"/>
              <a:gd name="connsiteY2" fmla="*/ 323204 h 1384128"/>
              <a:gd name="connsiteX3" fmla="*/ 438177 w 461376"/>
              <a:gd name="connsiteY3" fmla="*/ 196325 h 1384128"/>
              <a:gd name="connsiteX4" fmla="*/ 428565 w 461376"/>
              <a:gd name="connsiteY4" fmla="*/ 142498 h 1384128"/>
              <a:gd name="connsiteX5" fmla="*/ 338212 w 461376"/>
              <a:gd name="connsiteY5" fmla="*/ 29076 h 1384128"/>
              <a:gd name="connsiteX6" fmla="*/ 313221 w 461376"/>
              <a:gd name="connsiteY6" fmla="*/ 54068 h 1384128"/>
              <a:gd name="connsiteX7" fmla="*/ 313221 w 461376"/>
              <a:gd name="connsiteY7" fmla="*/ 204015 h 1384128"/>
              <a:gd name="connsiteX8" fmla="*/ 276696 w 461376"/>
              <a:gd name="connsiteY8" fmla="*/ 240540 h 1384128"/>
              <a:gd name="connsiteX9" fmla="*/ 192110 w 461376"/>
              <a:gd name="connsiteY9" fmla="*/ 240540 h 1384128"/>
              <a:gd name="connsiteX10" fmla="*/ 155584 w 461376"/>
              <a:gd name="connsiteY10" fmla="*/ 204015 h 1384128"/>
              <a:gd name="connsiteX11" fmla="*/ 155584 w 461376"/>
              <a:gd name="connsiteY11" fmla="*/ 54068 h 1384128"/>
              <a:gd name="connsiteX12" fmla="*/ 130593 w 461376"/>
              <a:gd name="connsiteY12" fmla="*/ 29076 h 1384128"/>
              <a:gd name="connsiteX13" fmla="*/ 40240 w 461376"/>
              <a:gd name="connsiteY13" fmla="*/ 142498 h 1384128"/>
              <a:gd name="connsiteX14" fmla="*/ 30628 w 461376"/>
              <a:gd name="connsiteY14" fmla="*/ 196325 h 1384128"/>
              <a:gd name="connsiteX15" fmla="*/ 88300 w 461376"/>
              <a:gd name="connsiteY15" fmla="*/ 323204 h 1384128"/>
              <a:gd name="connsiteX16" fmla="*/ 136360 w 461376"/>
              <a:gd name="connsiteY16" fmla="*/ 352040 h 1384128"/>
              <a:gd name="connsiteX17" fmla="*/ 136360 w 461376"/>
              <a:gd name="connsiteY17" fmla="*/ 1022957 h 1384128"/>
              <a:gd name="connsiteX18" fmla="*/ 51775 w 461376"/>
              <a:gd name="connsiteY18" fmla="*/ 1174827 h 1384128"/>
              <a:gd name="connsiteX19" fmla="*/ 232480 w 461376"/>
              <a:gd name="connsiteY19" fmla="*/ 1355533 h 1384128"/>
              <a:gd name="connsiteX20" fmla="*/ 413186 w 461376"/>
              <a:gd name="connsiteY20" fmla="*/ 1174827 h 1384128"/>
              <a:gd name="connsiteX21" fmla="*/ 332445 w 461376"/>
              <a:gd name="connsiteY21" fmla="*/ 1024880 h 1384128"/>
              <a:gd name="connsiteX22" fmla="*/ 288230 w 461376"/>
              <a:gd name="connsiteY22" fmla="*/ 1269025 h 1384128"/>
              <a:gd name="connsiteX23" fmla="*/ 182498 w 461376"/>
              <a:gd name="connsiteY23" fmla="*/ 1269025 h 1384128"/>
              <a:gd name="connsiteX24" fmla="*/ 128671 w 461376"/>
              <a:gd name="connsiteY24" fmla="*/ 1176749 h 1384128"/>
              <a:gd name="connsiteX25" fmla="*/ 182498 w 461376"/>
              <a:gd name="connsiteY25" fmla="*/ 1084474 h 1384128"/>
              <a:gd name="connsiteX26" fmla="*/ 288230 w 461376"/>
              <a:gd name="connsiteY26" fmla="*/ 1084474 h 1384128"/>
              <a:gd name="connsiteX27" fmla="*/ 342057 w 461376"/>
              <a:gd name="connsiteY27" fmla="*/ 1176749 h 1384128"/>
              <a:gd name="connsiteX28" fmla="*/ 288230 w 461376"/>
              <a:gd name="connsiteY28" fmla="*/ 1269025 h 138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1376" h="1384128">
                <a:moveTo>
                  <a:pt x="332445" y="1024880"/>
                </a:moveTo>
                <a:lnTo>
                  <a:pt x="332445" y="352040"/>
                </a:lnTo>
                <a:lnTo>
                  <a:pt x="380505" y="323204"/>
                </a:lnTo>
                <a:cubicBezTo>
                  <a:pt x="424720" y="296290"/>
                  <a:pt x="445867" y="246308"/>
                  <a:pt x="438177" y="196325"/>
                </a:cubicBezTo>
                <a:lnTo>
                  <a:pt x="428565" y="142498"/>
                </a:lnTo>
                <a:cubicBezTo>
                  <a:pt x="420876" y="98283"/>
                  <a:pt x="382428" y="29076"/>
                  <a:pt x="338212" y="29076"/>
                </a:cubicBezTo>
                <a:cubicBezTo>
                  <a:pt x="324756" y="29076"/>
                  <a:pt x="313221" y="40611"/>
                  <a:pt x="313221" y="54068"/>
                </a:cubicBezTo>
                <a:lnTo>
                  <a:pt x="313221" y="204015"/>
                </a:lnTo>
                <a:cubicBezTo>
                  <a:pt x="313221" y="223239"/>
                  <a:pt x="297842" y="240540"/>
                  <a:pt x="276696" y="240540"/>
                </a:cubicBezTo>
                <a:lnTo>
                  <a:pt x="192110" y="240540"/>
                </a:lnTo>
                <a:cubicBezTo>
                  <a:pt x="172886" y="240540"/>
                  <a:pt x="155584" y="225161"/>
                  <a:pt x="155584" y="204015"/>
                </a:cubicBezTo>
                <a:lnTo>
                  <a:pt x="155584" y="54068"/>
                </a:lnTo>
                <a:cubicBezTo>
                  <a:pt x="155584" y="40611"/>
                  <a:pt x="144050" y="29076"/>
                  <a:pt x="130593" y="29076"/>
                </a:cubicBezTo>
                <a:cubicBezTo>
                  <a:pt x="86378" y="29076"/>
                  <a:pt x="47930" y="100205"/>
                  <a:pt x="40240" y="142498"/>
                </a:cubicBezTo>
                <a:lnTo>
                  <a:pt x="30628" y="196325"/>
                </a:lnTo>
                <a:cubicBezTo>
                  <a:pt x="22939" y="246308"/>
                  <a:pt x="44085" y="296290"/>
                  <a:pt x="88300" y="323204"/>
                </a:cubicBezTo>
                <a:lnTo>
                  <a:pt x="136360" y="352040"/>
                </a:lnTo>
                <a:lnTo>
                  <a:pt x="136360" y="1022957"/>
                </a:lnTo>
                <a:cubicBezTo>
                  <a:pt x="86378" y="1055638"/>
                  <a:pt x="51775" y="1111388"/>
                  <a:pt x="51775" y="1174827"/>
                </a:cubicBezTo>
                <a:cubicBezTo>
                  <a:pt x="51775" y="1274792"/>
                  <a:pt x="132516" y="1355533"/>
                  <a:pt x="232480" y="1355533"/>
                </a:cubicBezTo>
                <a:cubicBezTo>
                  <a:pt x="332445" y="1355533"/>
                  <a:pt x="413186" y="1274792"/>
                  <a:pt x="413186" y="1174827"/>
                </a:cubicBezTo>
                <a:cubicBezTo>
                  <a:pt x="415108" y="1113310"/>
                  <a:pt x="382428" y="1055638"/>
                  <a:pt x="332445" y="1024880"/>
                </a:cubicBezTo>
                <a:close/>
                <a:moveTo>
                  <a:pt x="288230" y="1269025"/>
                </a:moveTo>
                <a:lnTo>
                  <a:pt x="182498" y="1269025"/>
                </a:lnTo>
                <a:lnTo>
                  <a:pt x="128671" y="1176749"/>
                </a:lnTo>
                <a:lnTo>
                  <a:pt x="182498" y="1084474"/>
                </a:lnTo>
                <a:lnTo>
                  <a:pt x="288230" y="1084474"/>
                </a:lnTo>
                <a:lnTo>
                  <a:pt x="342057" y="1176749"/>
                </a:lnTo>
                <a:lnTo>
                  <a:pt x="288230" y="1269025"/>
                </a:lnTo>
                <a:close/>
              </a:path>
            </a:pathLst>
          </a:custGeom>
          <a:solidFill>
            <a:schemeClr val="bg1"/>
          </a:solidFill>
          <a:ln w="19209" cap="flat">
            <a:noFill/>
            <a:prstDash val="solid"/>
            <a:miter/>
          </a:ln>
        </p:spPr>
        <p:txBody>
          <a:bodyPr rtlCol="0" anchor="ctr"/>
          <a:lstStyle/>
          <a:p>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80804" y="213033"/>
            <a:ext cx="11193748" cy="724247"/>
          </a:xfrm>
          <a:prstGeom prst="rect">
            <a:avLst/>
          </a:prstGeom>
          <a:solidFill>
            <a:schemeClr val="accent2"/>
          </a:solidFill>
        </p:spPr>
        <p:txBody>
          <a:bodyPr/>
          <a:lstStyle/>
          <a:p>
            <a:r>
              <a:rPr lang="en-US" sz="3200" b="1" dirty="0" err="1"/>
              <a:t>Quy</a:t>
            </a:r>
            <a:r>
              <a:rPr lang="en-US" sz="3200" b="1" dirty="0"/>
              <a:t> </a:t>
            </a:r>
            <a:r>
              <a:rPr lang="en-US" sz="3200" b="1" dirty="0" err="1"/>
              <a:t>Trình</a:t>
            </a:r>
            <a:r>
              <a:rPr lang="en-US" sz="3200" b="1" dirty="0"/>
              <a:t> </a:t>
            </a:r>
            <a:r>
              <a:rPr lang="en-US" sz="3200" b="1" dirty="0" err="1"/>
              <a:t>Xây</a:t>
            </a:r>
            <a:r>
              <a:rPr lang="en-US" sz="3200" b="1" dirty="0"/>
              <a:t> </a:t>
            </a:r>
            <a:r>
              <a:rPr lang="en-US" sz="3200" b="1" dirty="0" err="1"/>
              <a:t>Dựng</a:t>
            </a:r>
            <a:r>
              <a:rPr lang="en-US" sz="3200" b="1" dirty="0"/>
              <a:t> Prototype</a:t>
            </a:r>
          </a:p>
        </p:txBody>
      </p:sp>
      <p:grpSp>
        <p:nvGrpSpPr>
          <p:cNvPr id="60" name="Group 59">
            <a:extLst>
              <a:ext uri="{FF2B5EF4-FFF2-40B4-BE49-F238E27FC236}">
                <a16:creationId xmlns:a16="http://schemas.microsoft.com/office/drawing/2014/main" id="{9AEDE6E5-388B-464B-AC3A-35468DBD02F8}"/>
              </a:ext>
            </a:extLst>
          </p:cNvPr>
          <p:cNvGrpSpPr/>
          <p:nvPr/>
        </p:nvGrpSpPr>
        <p:grpSpPr>
          <a:xfrm>
            <a:off x="-44332" y="6362163"/>
            <a:ext cx="12276000" cy="503999"/>
            <a:chOff x="-48040" y="6512575"/>
            <a:chExt cx="12240040" cy="364176"/>
          </a:xfrm>
        </p:grpSpPr>
        <p:sp>
          <p:nvSpPr>
            <p:cNvPr id="61" name="Rectangle 60">
              <a:extLst>
                <a:ext uri="{FF2B5EF4-FFF2-40B4-BE49-F238E27FC236}">
                  <a16:creationId xmlns:a16="http://schemas.microsoft.com/office/drawing/2014/main" id="{6C1A4A74-A47F-A14C-97DD-A1C4F17C8E17}"/>
                </a:ext>
              </a:extLst>
            </p:cNvPr>
            <p:cNvSpPr/>
            <p:nvPr/>
          </p:nvSpPr>
          <p:spPr>
            <a:xfrm>
              <a:off x="-17584" y="6512575"/>
              <a:ext cx="12192000" cy="36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43">
              <a:extLst>
                <a:ext uri="{FF2B5EF4-FFF2-40B4-BE49-F238E27FC236}">
                  <a16:creationId xmlns:a16="http://schemas.microsoft.com/office/drawing/2014/main" id="{34662D2B-2482-544E-AAA0-FA6FFB92CCE7}"/>
                </a:ext>
              </a:extLst>
            </p:cNvPr>
            <p:cNvSpPr/>
            <p:nvPr/>
          </p:nvSpPr>
          <p:spPr>
            <a:xfrm>
              <a:off x="-48040" y="6526705"/>
              <a:ext cx="12240040" cy="347675"/>
            </a:xfrm>
            <a:custGeom>
              <a:avLst/>
              <a:gdLst>
                <a:gd name="connsiteX0" fmla="*/ 12135116 w 12240040"/>
                <a:gd name="connsiteY0" fmla="*/ 0 h 347675"/>
                <a:gd name="connsiteX1" fmla="*/ 12240040 w 12240040"/>
                <a:gd name="connsiteY1" fmla="*/ 0 h 347675"/>
                <a:gd name="connsiteX2" fmla="*/ 12075846 w 12240040"/>
                <a:gd name="connsiteY2" fmla="*/ 347675 h 347675"/>
                <a:gd name="connsiteX3" fmla="*/ 11970922 w 12240040"/>
                <a:gd name="connsiteY3" fmla="*/ 347675 h 347675"/>
                <a:gd name="connsiteX4" fmla="*/ 11930117 w 12240040"/>
                <a:gd name="connsiteY4" fmla="*/ 0 h 347675"/>
                <a:gd name="connsiteX5" fmla="*/ 12035041 w 12240040"/>
                <a:gd name="connsiteY5" fmla="*/ 0 h 347675"/>
                <a:gd name="connsiteX6" fmla="*/ 11870847 w 12240040"/>
                <a:gd name="connsiteY6" fmla="*/ 347675 h 347675"/>
                <a:gd name="connsiteX7" fmla="*/ 11765923 w 12240040"/>
                <a:gd name="connsiteY7" fmla="*/ 347675 h 347675"/>
                <a:gd name="connsiteX8" fmla="*/ 11725116 w 12240040"/>
                <a:gd name="connsiteY8" fmla="*/ 0 h 347675"/>
                <a:gd name="connsiteX9" fmla="*/ 11830040 w 12240040"/>
                <a:gd name="connsiteY9" fmla="*/ 0 h 347675"/>
                <a:gd name="connsiteX10" fmla="*/ 11665846 w 12240040"/>
                <a:gd name="connsiteY10" fmla="*/ 347675 h 347675"/>
                <a:gd name="connsiteX11" fmla="*/ 11560922 w 12240040"/>
                <a:gd name="connsiteY11" fmla="*/ 347675 h 347675"/>
                <a:gd name="connsiteX12" fmla="*/ 11520115 w 12240040"/>
                <a:gd name="connsiteY12" fmla="*/ 0 h 347675"/>
                <a:gd name="connsiteX13" fmla="*/ 11625039 w 12240040"/>
                <a:gd name="connsiteY13" fmla="*/ 0 h 347675"/>
                <a:gd name="connsiteX14" fmla="*/ 11460845 w 12240040"/>
                <a:gd name="connsiteY14" fmla="*/ 347675 h 347675"/>
                <a:gd name="connsiteX15" fmla="*/ 11355921 w 12240040"/>
                <a:gd name="connsiteY15" fmla="*/ 347675 h 347675"/>
                <a:gd name="connsiteX16" fmla="*/ 11315114 w 12240040"/>
                <a:gd name="connsiteY16" fmla="*/ 0 h 347675"/>
                <a:gd name="connsiteX17" fmla="*/ 11420038 w 12240040"/>
                <a:gd name="connsiteY17" fmla="*/ 0 h 347675"/>
                <a:gd name="connsiteX18" fmla="*/ 11255844 w 12240040"/>
                <a:gd name="connsiteY18" fmla="*/ 347675 h 347675"/>
                <a:gd name="connsiteX19" fmla="*/ 11150920 w 12240040"/>
                <a:gd name="connsiteY19" fmla="*/ 347675 h 347675"/>
                <a:gd name="connsiteX20" fmla="*/ 11110113 w 12240040"/>
                <a:gd name="connsiteY20" fmla="*/ 0 h 347675"/>
                <a:gd name="connsiteX21" fmla="*/ 11215037 w 12240040"/>
                <a:gd name="connsiteY21" fmla="*/ 0 h 347675"/>
                <a:gd name="connsiteX22" fmla="*/ 11050843 w 12240040"/>
                <a:gd name="connsiteY22" fmla="*/ 347675 h 347675"/>
                <a:gd name="connsiteX23" fmla="*/ 10945919 w 12240040"/>
                <a:gd name="connsiteY23" fmla="*/ 347675 h 347675"/>
                <a:gd name="connsiteX24" fmla="*/ 10905112 w 12240040"/>
                <a:gd name="connsiteY24" fmla="*/ 0 h 347675"/>
                <a:gd name="connsiteX25" fmla="*/ 11010036 w 12240040"/>
                <a:gd name="connsiteY25" fmla="*/ 0 h 347675"/>
                <a:gd name="connsiteX26" fmla="*/ 10845842 w 12240040"/>
                <a:gd name="connsiteY26" fmla="*/ 347675 h 347675"/>
                <a:gd name="connsiteX27" fmla="*/ 10740918 w 12240040"/>
                <a:gd name="connsiteY27" fmla="*/ 347675 h 347675"/>
                <a:gd name="connsiteX28" fmla="*/ 10700111 w 12240040"/>
                <a:gd name="connsiteY28" fmla="*/ 0 h 347675"/>
                <a:gd name="connsiteX29" fmla="*/ 10805035 w 12240040"/>
                <a:gd name="connsiteY29" fmla="*/ 0 h 347675"/>
                <a:gd name="connsiteX30" fmla="*/ 10640841 w 12240040"/>
                <a:gd name="connsiteY30" fmla="*/ 347675 h 347675"/>
                <a:gd name="connsiteX31" fmla="*/ 10535917 w 12240040"/>
                <a:gd name="connsiteY31" fmla="*/ 347675 h 347675"/>
                <a:gd name="connsiteX32" fmla="*/ 10495110 w 12240040"/>
                <a:gd name="connsiteY32" fmla="*/ 0 h 347675"/>
                <a:gd name="connsiteX33" fmla="*/ 10600034 w 12240040"/>
                <a:gd name="connsiteY33" fmla="*/ 0 h 347675"/>
                <a:gd name="connsiteX34" fmla="*/ 10435840 w 12240040"/>
                <a:gd name="connsiteY34" fmla="*/ 347675 h 347675"/>
                <a:gd name="connsiteX35" fmla="*/ 10330916 w 12240040"/>
                <a:gd name="connsiteY35" fmla="*/ 347675 h 347675"/>
                <a:gd name="connsiteX36" fmla="*/ 10290109 w 12240040"/>
                <a:gd name="connsiteY36" fmla="*/ 0 h 347675"/>
                <a:gd name="connsiteX37" fmla="*/ 10395033 w 12240040"/>
                <a:gd name="connsiteY37" fmla="*/ 0 h 347675"/>
                <a:gd name="connsiteX38" fmla="*/ 10230839 w 12240040"/>
                <a:gd name="connsiteY38" fmla="*/ 347675 h 347675"/>
                <a:gd name="connsiteX39" fmla="*/ 10125915 w 12240040"/>
                <a:gd name="connsiteY39" fmla="*/ 347675 h 347675"/>
                <a:gd name="connsiteX40" fmla="*/ 10085108 w 12240040"/>
                <a:gd name="connsiteY40" fmla="*/ 0 h 347675"/>
                <a:gd name="connsiteX41" fmla="*/ 10190032 w 12240040"/>
                <a:gd name="connsiteY41" fmla="*/ 0 h 347675"/>
                <a:gd name="connsiteX42" fmla="*/ 10025838 w 12240040"/>
                <a:gd name="connsiteY42" fmla="*/ 347675 h 347675"/>
                <a:gd name="connsiteX43" fmla="*/ 9920914 w 12240040"/>
                <a:gd name="connsiteY43" fmla="*/ 347675 h 347675"/>
                <a:gd name="connsiteX44" fmla="*/ 9893895 w 12240040"/>
                <a:gd name="connsiteY44" fmla="*/ 0 h 347675"/>
                <a:gd name="connsiteX45" fmla="*/ 9998819 w 12240040"/>
                <a:gd name="connsiteY45" fmla="*/ 0 h 347675"/>
                <a:gd name="connsiteX46" fmla="*/ 9834625 w 12240040"/>
                <a:gd name="connsiteY46" fmla="*/ 347675 h 347675"/>
                <a:gd name="connsiteX47" fmla="*/ 9729701 w 12240040"/>
                <a:gd name="connsiteY47" fmla="*/ 347675 h 347675"/>
                <a:gd name="connsiteX48" fmla="*/ 9688896 w 12240040"/>
                <a:gd name="connsiteY48" fmla="*/ 0 h 347675"/>
                <a:gd name="connsiteX49" fmla="*/ 9793820 w 12240040"/>
                <a:gd name="connsiteY49" fmla="*/ 0 h 347675"/>
                <a:gd name="connsiteX50" fmla="*/ 9629626 w 12240040"/>
                <a:gd name="connsiteY50" fmla="*/ 347675 h 347675"/>
                <a:gd name="connsiteX51" fmla="*/ 9524702 w 12240040"/>
                <a:gd name="connsiteY51" fmla="*/ 347675 h 347675"/>
                <a:gd name="connsiteX52" fmla="*/ 9483895 w 12240040"/>
                <a:gd name="connsiteY52" fmla="*/ 0 h 347675"/>
                <a:gd name="connsiteX53" fmla="*/ 9588819 w 12240040"/>
                <a:gd name="connsiteY53" fmla="*/ 0 h 347675"/>
                <a:gd name="connsiteX54" fmla="*/ 9424625 w 12240040"/>
                <a:gd name="connsiteY54" fmla="*/ 347675 h 347675"/>
                <a:gd name="connsiteX55" fmla="*/ 9319701 w 12240040"/>
                <a:gd name="connsiteY55" fmla="*/ 347675 h 347675"/>
                <a:gd name="connsiteX56" fmla="*/ 9278894 w 12240040"/>
                <a:gd name="connsiteY56" fmla="*/ 0 h 347675"/>
                <a:gd name="connsiteX57" fmla="*/ 9383818 w 12240040"/>
                <a:gd name="connsiteY57" fmla="*/ 0 h 347675"/>
                <a:gd name="connsiteX58" fmla="*/ 9219624 w 12240040"/>
                <a:gd name="connsiteY58" fmla="*/ 347675 h 347675"/>
                <a:gd name="connsiteX59" fmla="*/ 9114700 w 12240040"/>
                <a:gd name="connsiteY59" fmla="*/ 347675 h 347675"/>
                <a:gd name="connsiteX60" fmla="*/ 9073893 w 12240040"/>
                <a:gd name="connsiteY60" fmla="*/ 0 h 347675"/>
                <a:gd name="connsiteX61" fmla="*/ 9178817 w 12240040"/>
                <a:gd name="connsiteY61" fmla="*/ 0 h 347675"/>
                <a:gd name="connsiteX62" fmla="*/ 9014623 w 12240040"/>
                <a:gd name="connsiteY62" fmla="*/ 347675 h 347675"/>
                <a:gd name="connsiteX63" fmla="*/ 8909699 w 12240040"/>
                <a:gd name="connsiteY63" fmla="*/ 347675 h 347675"/>
                <a:gd name="connsiteX64" fmla="*/ 8868892 w 12240040"/>
                <a:gd name="connsiteY64" fmla="*/ 0 h 347675"/>
                <a:gd name="connsiteX65" fmla="*/ 8973816 w 12240040"/>
                <a:gd name="connsiteY65" fmla="*/ 0 h 347675"/>
                <a:gd name="connsiteX66" fmla="*/ 8809622 w 12240040"/>
                <a:gd name="connsiteY66" fmla="*/ 347675 h 347675"/>
                <a:gd name="connsiteX67" fmla="*/ 8704698 w 12240040"/>
                <a:gd name="connsiteY67" fmla="*/ 347675 h 347675"/>
                <a:gd name="connsiteX68" fmla="*/ 8663891 w 12240040"/>
                <a:gd name="connsiteY68" fmla="*/ 0 h 347675"/>
                <a:gd name="connsiteX69" fmla="*/ 8768815 w 12240040"/>
                <a:gd name="connsiteY69" fmla="*/ 0 h 347675"/>
                <a:gd name="connsiteX70" fmla="*/ 8604621 w 12240040"/>
                <a:gd name="connsiteY70" fmla="*/ 347675 h 347675"/>
                <a:gd name="connsiteX71" fmla="*/ 8499697 w 12240040"/>
                <a:gd name="connsiteY71" fmla="*/ 347675 h 347675"/>
                <a:gd name="connsiteX72" fmla="*/ 8458890 w 12240040"/>
                <a:gd name="connsiteY72" fmla="*/ 0 h 347675"/>
                <a:gd name="connsiteX73" fmla="*/ 8563814 w 12240040"/>
                <a:gd name="connsiteY73" fmla="*/ 0 h 347675"/>
                <a:gd name="connsiteX74" fmla="*/ 8399620 w 12240040"/>
                <a:gd name="connsiteY74" fmla="*/ 347675 h 347675"/>
                <a:gd name="connsiteX75" fmla="*/ 8294696 w 12240040"/>
                <a:gd name="connsiteY75" fmla="*/ 347675 h 347675"/>
                <a:gd name="connsiteX76" fmla="*/ 8253889 w 12240040"/>
                <a:gd name="connsiteY76" fmla="*/ 0 h 347675"/>
                <a:gd name="connsiteX77" fmla="*/ 8358813 w 12240040"/>
                <a:gd name="connsiteY77" fmla="*/ 0 h 347675"/>
                <a:gd name="connsiteX78" fmla="*/ 8194619 w 12240040"/>
                <a:gd name="connsiteY78" fmla="*/ 347675 h 347675"/>
                <a:gd name="connsiteX79" fmla="*/ 8089695 w 12240040"/>
                <a:gd name="connsiteY79" fmla="*/ 347675 h 347675"/>
                <a:gd name="connsiteX80" fmla="*/ 8048888 w 12240040"/>
                <a:gd name="connsiteY80" fmla="*/ 0 h 347675"/>
                <a:gd name="connsiteX81" fmla="*/ 8153812 w 12240040"/>
                <a:gd name="connsiteY81" fmla="*/ 0 h 347675"/>
                <a:gd name="connsiteX82" fmla="*/ 7989618 w 12240040"/>
                <a:gd name="connsiteY82" fmla="*/ 347675 h 347675"/>
                <a:gd name="connsiteX83" fmla="*/ 7884694 w 12240040"/>
                <a:gd name="connsiteY83" fmla="*/ 347675 h 347675"/>
                <a:gd name="connsiteX84" fmla="*/ 7843887 w 12240040"/>
                <a:gd name="connsiteY84" fmla="*/ 0 h 347675"/>
                <a:gd name="connsiteX85" fmla="*/ 7948811 w 12240040"/>
                <a:gd name="connsiteY85" fmla="*/ 0 h 347675"/>
                <a:gd name="connsiteX86" fmla="*/ 7784617 w 12240040"/>
                <a:gd name="connsiteY86" fmla="*/ 347675 h 347675"/>
                <a:gd name="connsiteX87" fmla="*/ 7679693 w 12240040"/>
                <a:gd name="connsiteY87" fmla="*/ 347675 h 347675"/>
                <a:gd name="connsiteX88" fmla="*/ 7652677 w 12240040"/>
                <a:gd name="connsiteY88" fmla="*/ 0 h 347675"/>
                <a:gd name="connsiteX89" fmla="*/ 7757601 w 12240040"/>
                <a:gd name="connsiteY89" fmla="*/ 0 h 347675"/>
                <a:gd name="connsiteX90" fmla="*/ 7593407 w 12240040"/>
                <a:gd name="connsiteY90" fmla="*/ 347675 h 347675"/>
                <a:gd name="connsiteX91" fmla="*/ 7488483 w 12240040"/>
                <a:gd name="connsiteY91" fmla="*/ 347675 h 347675"/>
                <a:gd name="connsiteX92" fmla="*/ 7447678 w 12240040"/>
                <a:gd name="connsiteY92" fmla="*/ 0 h 347675"/>
                <a:gd name="connsiteX93" fmla="*/ 7552602 w 12240040"/>
                <a:gd name="connsiteY93" fmla="*/ 0 h 347675"/>
                <a:gd name="connsiteX94" fmla="*/ 7388408 w 12240040"/>
                <a:gd name="connsiteY94" fmla="*/ 347675 h 347675"/>
                <a:gd name="connsiteX95" fmla="*/ 7283484 w 12240040"/>
                <a:gd name="connsiteY95" fmla="*/ 347675 h 347675"/>
                <a:gd name="connsiteX96" fmla="*/ 7242677 w 12240040"/>
                <a:gd name="connsiteY96" fmla="*/ 0 h 347675"/>
                <a:gd name="connsiteX97" fmla="*/ 7347601 w 12240040"/>
                <a:gd name="connsiteY97" fmla="*/ 0 h 347675"/>
                <a:gd name="connsiteX98" fmla="*/ 7183407 w 12240040"/>
                <a:gd name="connsiteY98" fmla="*/ 347675 h 347675"/>
                <a:gd name="connsiteX99" fmla="*/ 7078483 w 12240040"/>
                <a:gd name="connsiteY99" fmla="*/ 347675 h 347675"/>
                <a:gd name="connsiteX100" fmla="*/ 7037676 w 12240040"/>
                <a:gd name="connsiteY100" fmla="*/ 0 h 347675"/>
                <a:gd name="connsiteX101" fmla="*/ 7142600 w 12240040"/>
                <a:gd name="connsiteY101" fmla="*/ 0 h 347675"/>
                <a:gd name="connsiteX102" fmla="*/ 6978406 w 12240040"/>
                <a:gd name="connsiteY102" fmla="*/ 347675 h 347675"/>
                <a:gd name="connsiteX103" fmla="*/ 6873482 w 12240040"/>
                <a:gd name="connsiteY103" fmla="*/ 347675 h 347675"/>
                <a:gd name="connsiteX104" fmla="*/ 6832675 w 12240040"/>
                <a:gd name="connsiteY104" fmla="*/ 0 h 347675"/>
                <a:gd name="connsiteX105" fmla="*/ 6937599 w 12240040"/>
                <a:gd name="connsiteY105" fmla="*/ 0 h 347675"/>
                <a:gd name="connsiteX106" fmla="*/ 6773405 w 12240040"/>
                <a:gd name="connsiteY106" fmla="*/ 347675 h 347675"/>
                <a:gd name="connsiteX107" fmla="*/ 6668481 w 12240040"/>
                <a:gd name="connsiteY107" fmla="*/ 347675 h 347675"/>
                <a:gd name="connsiteX108" fmla="*/ 6627674 w 12240040"/>
                <a:gd name="connsiteY108" fmla="*/ 0 h 347675"/>
                <a:gd name="connsiteX109" fmla="*/ 6732598 w 12240040"/>
                <a:gd name="connsiteY109" fmla="*/ 0 h 347675"/>
                <a:gd name="connsiteX110" fmla="*/ 6568404 w 12240040"/>
                <a:gd name="connsiteY110" fmla="*/ 347675 h 347675"/>
                <a:gd name="connsiteX111" fmla="*/ 6463480 w 12240040"/>
                <a:gd name="connsiteY111" fmla="*/ 347675 h 347675"/>
                <a:gd name="connsiteX112" fmla="*/ 6422673 w 12240040"/>
                <a:gd name="connsiteY112" fmla="*/ 0 h 347675"/>
                <a:gd name="connsiteX113" fmla="*/ 6527597 w 12240040"/>
                <a:gd name="connsiteY113" fmla="*/ 0 h 347675"/>
                <a:gd name="connsiteX114" fmla="*/ 6363403 w 12240040"/>
                <a:gd name="connsiteY114" fmla="*/ 347675 h 347675"/>
                <a:gd name="connsiteX115" fmla="*/ 6258479 w 12240040"/>
                <a:gd name="connsiteY115" fmla="*/ 347675 h 347675"/>
                <a:gd name="connsiteX116" fmla="*/ 6217672 w 12240040"/>
                <a:gd name="connsiteY116" fmla="*/ 0 h 347675"/>
                <a:gd name="connsiteX117" fmla="*/ 6322596 w 12240040"/>
                <a:gd name="connsiteY117" fmla="*/ 0 h 347675"/>
                <a:gd name="connsiteX118" fmla="*/ 6158402 w 12240040"/>
                <a:gd name="connsiteY118" fmla="*/ 347675 h 347675"/>
                <a:gd name="connsiteX119" fmla="*/ 6053478 w 12240040"/>
                <a:gd name="connsiteY119" fmla="*/ 347675 h 347675"/>
                <a:gd name="connsiteX120" fmla="*/ 6012672 w 12240040"/>
                <a:gd name="connsiteY120" fmla="*/ 0 h 347675"/>
                <a:gd name="connsiteX121" fmla="*/ 6117596 w 12240040"/>
                <a:gd name="connsiteY121" fmla="*/ 0 h 347675"/>
                <a:gd name="connsiteX122" fmla="*/ 5953402 w 12240040"/>
                <a:gd name="connsiteY122" fmla="*/ 347675 h 347675"/>
                <a:gd name="connsiteX123" fmla="*/ 5848478 w 12240040"/>
                <a:gd name="connsiteY123" fmla="*/ 347675 h 347675"/>
                <a:gd name="connsiteX124" fmla="*/ 5807671 w 12240040"/>
                <a:gd name="connsiteY124" fmla="*/ 0 h 347675"/>
                <a:gd name="connsiteX125" fmla="*/ 5912595 w 12240040"/>
                <a:gd name="connsiteY125" fmla="*/ 0 h 347675"/>
                <a:gd name="connsiteX126" fmla="*/ 5748402 w 12240040"/>
                <a:gd name="connsiteY126" fmla="*/ 347675 h 347675"/>
                <a:gd name="connsiteX127" fmla="*/ 5643479 w 12240040"/>
                <a:gd name="connsiteY127" fmla="*/ 347675 h 347675"/>
                <a:gd name="connsiteX128" fmla="*/ 5602671 w 12240040"/>
                <a:gd name="connsiteY128" fmla="*/ 0 h 347675"/>
                <a:gd name="connsiteX129" fmla="*/ 5707595 w 12240040"/>
                <a:gd name="connsiteY129" fmla="*/ 0 h 347675"/>
                <a:gd name="connsiteX130" fmla="*/ 5543402 w 12240040"/>
                <a:gd name="connsiteY130" fmla="*/ 347675 h 347675"/>
                <a:gd name="connsiteX131" fmla="*/ 5438478 w 12240040"/>
                <a:gd name="connsiteY131" fmla="*/ 347675 h 347675"/>
                <a:gd name="connsiteX132" fmla="*/ 5411462 w 12240040"/>
                <a:gd name="connsiteY132" fmla="*/ 0 h 347675"/>
                <a:gd name="connsiteX133" fmla="*/ 5516385 w 12240040"/>
                <a:gd name="connsiteY133" fmla="*/ 0 h 347675"/>
                <a:gd name="connsiteX134" fmla="*/ 5352193 w 12240040"/>
                <a:gd name="connsiteY134" fmla="*/ 347675 h 347675"/>
                <a:gd name="connsiteX135" fmla="*/ 5247268 w 12240040"/>
                <a:gd name="connsiteY135" fmla="*/ 347675 h 347675"/>
                <a:gd name="connsiteX136" fmla="*/ 5206463 w 12240040"/>
                <a:gd name="connsiteY136" fmla="*/ 0 h 347675"/>
                <a:gd name="connsiteX137" fmla="*/ 5311388 w 12240040"/>
                <a:gd name="connsiteY137" fmla="*/ 0 h 347675"/>
                <a:gd name="connsiteX138" fmla="*/ 5147194 w 12240040"/>
                <a:gd name="connsiteY138" fmla="*/ 347675 h 347675"/>
                <a:gd name="connsiteX139" fmla="*/ 5042269 w 12240040"/>
                <a:gd name="connsiteY139" fmla="*/ 347675 h 347675"/>
                <a:gd name="connsiteX140" fmla="*/ 5001460 w 12240040"/>
                <a:gd name="connsiteY140" fmla="*/ 0 h 347675"/>
                <a:gd name="connsiteX141" fmla="*/ 5106386 w 12240040"/>
                <a:gd name="connsiteY141" fmla="*/ 0 h 347675"/>
                <a:gd name="connsiteX142" fmla="*/ 4942191 w 12240040"/>
                <a:gd name="connsiteY142" fmla="*/ 347675 h 347675"/>
                <a:gd name="connsiteX143" fmla="*/ 4837267 w 12240040"/>
                <a:gd name="connsiteY143" fmla="*/ 347675 h 347675"/>
                <a:gd name="connsiteX144" fmla="*/ 4796461 w 12240040"/>
                <a:gd name="connsiteY144" fmla="*/ 0 h 347675"/>
                <a:gd name="connsiteX145" fmla="*/ 4901383 w 12240040"/>
                <a:gd name="connsiteY145" fmla="*/ 0 h 347675"/>
                <a:gd name="connsiteX146" fmla="*/ 4737191 w 12240040"/>
                <a:gd name="connsiteY146" fmla="*/ 347675 h 347675"/>
                <a:gd name="connsiteX147" fmla="*/ 4632266 w 12240040"/>
                <a:gd name="connsiteY147" fmla="*/ 347675 h 347675"/>
                <a:gd name="connsiteX148" fmla="*/ 4591459 w 12240040"/>
                <a:gd name="connsiteY148" fmla="*/ 0 h 347675"/>
                <a:gd name="connsiteX149" fmla="*/ 4696383 w 12240040"/>
                <a:gd name="connsiteY149" fmla="*/ 0 h 347675"/>
                <a:gd name="connsiteX150" fmla="*/ 4532189 w 12240040"/>
                <a:gd name="connsiteY150" fmla="*/ 347675 h 347675"/>
                <a:gd name="connsiteX151" fmla="*/ 4427265 w 12240040"/>
                <a:gd name="connsiteY151" fmla="*/ 347675 h 347675"/>
                <a:gd name="connsiteX152" fmla="*/ 4386457 w 12240040"/>
                <a:gd name="connsiteY152" fmla="*/ 0 h 347675"/>
                <a:gd name="connsiteX153" fmla="*/ 4491381 w 12240040"/>
                <a:gd name="connsiteY153" fmla="*/ 0 h 347675"/>
                <a:gd name="connsiteX154" fmla="*/ 4327188 w 12240040"/>
                <a:gd name="connsiteY154" fmla="*/ 347675 h 347675"/>
                <a:gd name="connsiteX155" fmla="*/ 4222266 w 12240040"/>
                <a:gd name="connsiteY155" fmla="*/ 347675 h 347675"/>
                <a:gd name="connsiteX156" fmla="*/ 4181459 w 12240040"/>
                <a:gd name="connsiteY156" fmla="*/ 0 h 347675"/>
                <a:gd name="connsiteX157" fmla="*/ 4286380 w 12240040"/>
                <a:gd name="connsiteY157" fmla="*/ 0 h 347675"/>
                <a:gd name="connsiteX158" fmla="*/ 4122189 w 12240040"/>
                <a:gd name="connsiteY158" fmla="*/ 347675 h 347675"/>
                <a:gd name="connsiteX159" fmla="*/ 4017265 w 12240040"/>
                <a:gd name="connsiteY159" fmla="*/ 347675 h 347675"/>
                <a:gd name="connsiteX160" fmla="*/ 3976457 w 12240040"/>
                <a:gd name="connsiteY160" fmla="*/ 0 h 347675"/>
                <a:gd name="connsiteX161" fmla="*/ 4081381 w 12240040"/>
                <a:gd name="connsiteY161" fmla="*/ 0 h 347675"/>
                <a:gd name="connsiteX162" fmla="*/ 3917187 w 12240040"/>
                <a:gd name="connsiteY162" fmla="*/ 347675 h 347675"/>
                <a:gd name="connsiteX163" fmla="*/ 3812264 w 12240040"/>
                <a:gd name="connsiteY163" fmla="*/ 347675 h 347675"/>
                <a:gd name="connsiteX164" fmla="*/ 3771456 w 12240040"/>
                <a:gd name="connsiteY164" fmla="*/ 0 h 347675"/>
                <a:gd name="connsiteX165" fmla="*/ 3876380 w 12240040"/>
                <a:gd name="connsiteY165" fmla="*/ 0 h 347675"/>
                <a:gd name="connsiteX166" fmla="*/ 3712187 w 12240040"/>
                <a:gd name="connsiteY166" fmla="*/ 347675 h 347675"/>
                <a:gd name="connsiteX167" fmla="*/ 3607263 w 12240040"/>
                <a:gd name="connsiteY167" fmla="*/ 347675 h 347675"/>
                <a:gd name="connsiteX168" fmla="*/ 3566456 w 12240040"/>
                <a:gd name="connsiteY168" fmla="*/ 0 h 347675"/>
                <a:gd name="connsiteX169" fmla="*/ 3671379 w 12240040"/>
                <a:gd name="connsiteY169" fmla="*/ 0 h 347675"/>
                <a:gd name="connsiteX170" fmla="*/ 3507186 w 12240040"/>
                <a:gd name="connsiteY170" fmla="*/ 347675 h 347675"/>
                <a:gd name="connsiteX171" fmla="*/ 3402262 w 12240040"/>
                <a:gd name="connsiteY171" fmla="*/ 347675 h 347675"/>
                <a:gd name="connsiteX172" fmla="*/ 3361454 w 12240040"/>
                <a:gd name="connsiteY172" fmla="*/ 0 h 347675"/>
                <a:gd name="connsiteX173" fmla="*/ 3466379 w 12240040"/>
                <a:gd name="connsiteY173" fmla="*/ 0 h 347675"/>
                <a:gd name="connsiteX174" fmla="*/ 3302184 w 12240040"/>
                <a:gd name="connsiteY174" fmla="*/ 347675 h 347675"/>
                <a:gd name="connsiteX175" fmla="*/ 3197260 w 12240040"/>
                <a:gd name="connsiteY175" fmla="*/ 347675 h 347675"/>
                <a:gd name="connsiteX176" fmla="*/ 3170244 w 12240040"/>
                <a:gd name="connsiteY176" fmla="*/ 0 h 347675"/>
                <a:gd name="connsiteX177" fmla="*/ 3275168 w 12240040"/>
                <a:gd name="connsiteY177" fmla="*/ 0 h 347675"/>
                <a:gd name="connsiteX178" fmla="*/ 3110974 w 12240040"/>
                <a:gd name="connsiteY178" fmla="*/ 347675 h 347675"/>
                <a:gd name="connsiteX179" fmla="*/ 3006050 w 12240040"/>
                <a:gd name="connsiteY179" fmla="*/ 347675 h 347675"/>
                <a:gd name="connsiteX180" fmla="*/ 2965245 w 12240040"/>
                <a:gd name="connsiteY180" fmla="*/ 0 h 347675"/>
                <a:gd name="connsiteX181" fmla="*/ 3070169 w 12240040"/>
                <a:gd name="connsiteY181" fmla="*/ 0 h 347675"/>
                <a:gd name="connsiteX182" fmla="*/ 2905975 w 12240040"/>
                <a:gd name="connsiteY182" fmla="*/ 347675 h 347675"/>
                <a:gd name="connsiteX183" fmla="*/ 2801051 w 12240040"/>
                <a:gd name="connsiteY183" fmla="*/ 347675 h 347675"/>
                <a:gd name="connsiteX184" fmla="*/ 2760244 w 12240040"/>
                <a:gd name="connsiteY184" fmla="*/ 0 h 347675"/>
                <a:gd name="connsiteX185" fmla="*/ 2865168 w 12240040"/>
                <a:gd name="connsiteY185" fmla="*/ 0 h 347675"/>
                <a:gd name="connsiteX186" fmla="*/ 2700973 w 12240040"/>
                <a:gd name="connsiteY186" fmla="*/ 347675 h 347675"/>
                <a:gd name="connsiteX187" fmla="*/ 2596050 w 12240040"/>
                <a:gd name="connsiteY187" fmla="*/ 347675 h 347675"/>
                <a:gd name="connsiteX188" fmla="*/ 2555242 w 12240040"/>
                <a:gd name="connsiteY188" fmla="*/ 0 h 347675"/>
                <a:gd name="connsiteX189" fmla="*/ 2660166 w 12240040"/>
                <a:gd name="connsiteY189" fmla="*/ 0 h 347675"/>
                <a:gd name="connsiteX190" fmla="*/ 2495973 w 12240040"/>
                <a:gd name="connsiteY190" fmla="*/ 347675 h 347675"/>
                <a:gd name="connsiteX191" fmla="*/ 2391049 w 12240040"/>
                <a:gd name="connsiteY191" fmla="*/ 347675 h 347675"/>
                <a:gd name="connsiteX192" fmla="*/ 2350242 w 12240040"/>
                <a:gd name="connsiteY192" fmla="*/ 0 h 347675"/>
                <a:gd name="connsiteX193" fmla="*/ 2455165 w 12240040"/>
                <a:gd name="connsiteY193" fmla="*/ 0 h 347675"/>
                <a:gd name="connsiteX194" fmla="*/ 2290972 w 12240040"/>
                <a:gd name="connsiteY194" fmla="*/ 347675 h 347675"/>
                <a:gd name="connsiteX195" fmla="*/ 2186048 w 12240040"/>
                <a:gd name="connsiteY195" fmla="*/ 347675 h 347675"/>
                <a:gd name="connsiteX196" fmla="*/ 2145240 w 12240040"/>
                <a:gd name="connsiteY196" fmla="*/ 0 h 347675"/>
                <a:gd name="connsiteX197" fmla="*/ 2250164 w 12240040"/>
                <a:gd name="connsiteY197" fmla="*/ 0 h 347675"/>
                <a:gd name="connsiteX198" fmla="*/ 2085970 w 12240040"/>
                <a:gd name="connsiteY198" fmla="*/ 347675 h 347675"/>
                <a:gd name="connsiteX199" fmla="*/ 1981046 w 12240040"/>
                <a:gd name="connsiteY199" fmla="*/ 347675 h 347675"/>
                <a:gd name="connsiteX200" fmla="*/ 1940238 w 12240040"/>
                <a:gd name="connsiteY200" fmla="*/ 0 h 347675"/>
                <a:gd name="connsiteX201" fmla="*/ 2045162 w 12240040"/>
                <a:gd name="connsiteY201" fmla="*/ 0 h 347675"/>
                <a:gd name="connsiteX202" fmla="*/ 1880969 w 12240040"/>
                <a:gd name="connsiteY202" fmla="*/ 347675 h 347675"/>
                <a:gd name="connsiteX203" fmla="*/ 1776044 w 12240040"/>
                <a:gd name="connsiteY203" fmla="*/ 347675 h 347675"/>
                <a:gd name="connsiteX204" fmla="*/ 1735237 w 12240040"/>
                <a:gd name="connsiteY204" fmla="*/ 0 h 347675"/>
                <a:gd name="connsiteX205" fmla="*/ 1840161 w 12240040"/>
                <a:gd name="connsiteY205" fmla="*/ 0 h 347675"/>
                <a:gd name="connsiteX206" fmla="*/ 1675967 w 12240040"/>
                <a:gd name="connsiteY206" fmla="*/ 347675 h 347675"/>
                <a:gd name="connsiteX207" fmla="*/ 1571043 w 12240040"/>
                <a:gd name="connsiteY207" fmla="*/ 347675 h 347675"/>
                <a:gd name="connsiteX208" fmla="*/ 1530236 w 12240040"/>
                <a:gd name="connsiteY208" fmla="*/ 0 h 347675"/>
                <a:gd name="connsiteX209" fmla="*/ 1635160 w 12240040"/>
                <a:gd name="connsiteY209" fmla="*/ 0 h 347675"/>
                <a:gd name="connsiteX210" fmla="*/ 1470966 w 12240040"/>
                <a:gd name="connsiteY210" fmla="*/ 347675 h 347675"/>
                <a:gd name="connsiteX211" fmla="*/ 1366042 w 12240040"/>
                <a:gd name="connsiteY211" fmla="*/ 347675 h 347675"/>
                <a:gd name="connsiteX212" fmla="*/ 1325235 w 12240040"/>
                <a:gd name="connsiteY212" fmla="*/ 0 h 347675"/>
                <a:gd name="connsiteX213" fmla="*/ 1430159 w 12240040"/>
                <a:gd name="connsiteY213" fmla="*/ 0 h 347675"/>
                <a:gd name="connsiteX214" fmla="*/ 1265965 w 12240040"/>
                <a:gd name="connsiteY214" fmla="*/ 347675 h 347675"/>
                <a:gd name="connsiteX215" fmla="*/ 1161041 w 12240040"/>
                <a:gd name="connsiteY215" fmla="*/ 347675 h 347675"/>
                <a:gd name="connsiteX216" fmla="*/ 1120234 w 12240040"/>
                <a:gd name="connsiteY216" fmla="*/ 0 h 347675"/>
                <a:gd name="connsiteX217" fmla="*/ 1225158 w 12240040"/>
                <a:gd name="connsiteY217" fmla="*/ 0 h 347675"/>
                <a:gd name="connsiteX218" fmla="*/ 1060964 w 12240040"/>
                <a:gd name="connsiteY218" fmla="*/ 347675 h 347675"/>
                <a:gd name="connsiteX219" fmla="*/ 956040 w 12240040"/>
                <a:gd name="connsiteY219" fmla="*/ 347675 h 347675"/>
                <a:gd name="connsiteX220" fmla="*/ 929024 w 12240040"/>
                <a:gd name="connsiteY220" fmla="*/ 0 h 347675"/>
                <a:gd name="connsiteX221" fmla="*/ 1033948 w 12240040"/>
                <a:gd name="connsiteY221" fmla="*/ 0 h 347675"/>
                <a:gd name="connsiteX222" fmla="*/ 869754 w 12240040"/>
                <a:gd name="connsiteY222" fmla="*/ 347675 h 347675"/>
                <a:gd name="connsiteX223" fmla="*/ 764830 w 12240040"/>
                <a:gd name="connsiteY223" fmla="*/ 347675 h 347675"/>
                <a:gd name="connsiteX224" fmla="*/ 737813 w 12240040"/>
                <a:gd name="connsiteY224" fmla="*/ 0 h 347675"/>
                <a:gd name="connsiteX225" fmla="*/ 842738 w 12240040"/>
                <a:gd name="connsiteY225" fmla="*/ 0 h 347675"/>
                <a:gd name="connsiteX226" fmla="*/ 678544 w 12240040"/>
                <a:gd name="connsiteY226" fmla="*/ 347675 h 347675"/>
                <a:gd name="connsiteX227" fmla="*/ 573620 w 12240040"/>
                <a:gd name="connsiteY227" fmla="*/ 347675 h 347675"/>
                <a:gd name="connsiteX228" fmla="*/ 546603 w 12240040"/>
                <a:gd name="connsiteY228" fmla="*/ 0 h 347675"/>
                <a:gd name="connsiteX229" fmla="*/ 651527 w 12240040"/>
                <a:gd name="connsiteY229" fmla="*/ 0 h 347675"/>
                <a:gd name="connsiteX230" fmla="*/ 487333 w 12240040"/>
                <a:gd name="connsiteY230" fmla="*/ 347675 h 347675"/>
                <a:gd name="connsiteX231" fmla="*/ 382409 w 12240040"/>
                <a:gd name="connsiteY231" fmla="*/ 347675 h 347675"/>
                <a:gd name="connsiteX232" fmla="*/ 355393 w 12240040"/>
                <a:gd name="connsiteY232" fmla="*/ 0 h 347675"/>
                <a:gd name="connsiteX233" fmla="*/ 460317 w 12240040"/>
                <a:gd name="connsiteY233" fmla="*/ 0 h 347675"/>
                <a:gd name="connsiteX234" fmla="*/ 296123 w 12240040"/>
                <a:gd name="connsiteY234" fmla="*/ 347675 h 347675"/>
                <a:gd name="connsiteX235" fmla="*/ 191199 w 12240040"/>
                <a:gd name="connsiteY235" fmla="*/ 347675 h 347675"/>
                <a:gd name="connsiteX236" fmla="*/ 164194 w 12240040"/>
                <a:gd name="connsiteY236" fmla="*/ 0 h 347675"/>
                <a:gd name="connsiteX237" fmla="*/ 269118 w 12240040"/>
                <a:gd name="connsiteY237" fmla="*/ 0 h 347675"/>
                <a:gd name="connsiteX238" fmla="*/ 104924 w 12240040"/>
                <a:gd name="connsiteY238" fmla="*/ 347675 h 347675"/>
                <a:gd name="connsiteX239" fmla="*/ 0 w 12240040"/>
                <a:gd name="connsiteY239" fmla="*/ 347675 h 3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12240040" h="347675">
                  <a:moveTo>
                    <a:pt x="12135116" y="0"/>
                  </a:moveTo>
                  <a:lnTo>
                    <a:pt x="12240040" y="0"/>
                  </a:lnTo>
                  <a:lnTo>
                    <a:pt x="12075846" y="347675"/>
                  </a:lnTo>
                  <a:lnTo>
                    <a:pt x="11970922" y="347675"/>
                  </a:lnTo>
                  <a:close/>
                  <a:moveTo>
                    <a:pt x="11930117" y="0"/>
                  </a:moveTo>
                  <a:lnTo>
                    <a:pt x="12035041" y="0"/>
                  </a:lnTo>
                  <a:lnTo>
                    <a:pt x="11870847" y="347675"/>
                  </a:lnTo>
                  <a:lnTo>
                    <a:pt x="11765923" y="347675"/>
                  </a:lnTo>
                  <a:close/>
                  <a:moveTo>
                    <a:pt x="11725116" y="0"/>
                  </a:moveTo>
                  <a:lnTo>
                    <a:pt x="11830040" y="0"/>
                  </a:lnTo>
                  <a:lnTo>
                    <a:pt x="11665846" y="347675"/>
                  </a:lnTo>
                  <a:lnTo>
                    <a:pt x="11560922" y="347675"/>
                  </a:lnTo>
                  <a:close/>
                  <a:moveTo>
                    <a:pt x="11520115" y="0"/>
                  </a:moveTo>
                  <a:lnTo>
                    <a:pt x="11625039" y="0"/>
                  </a:lnTo>
                  <a:lnTo>
                    <a:pt x="11460845" y="347675"/>
                  </a:lnTo>
                  <a:lnTo>
                    <a:pt x="11355921" y="347675"/>
                  </a:lnTo>
                  <a:close/>
                  <a:moveTo>
                    <a:pt x="11315114" y="0"/>
                  </a:moveTo>
                  <a:lnTo>
                    <a:pt x="11420038" y="0"/>
                  </a:lnTo>
                  <a:lnTo>
                    <a:pt x="11255844" y="347675"/>
                  </a:lnTo>
                  <a:lnTo>
                    <a:pt x="11150920" y="347675"/>
                  </a:lnTo>
                  <a:close/>
                  <a:moveTo>
                    <a:pt x="11110113" y="0"/>
                  </a:moveTo>
                  <a:lnTo>
                    <a:pt x="11215037" y="0"/>
                  </a:lnTo>
                  <a:lnTo>
                    <a:pt x="11050843" y="347675"/>
                  </a:lnTo>
                  <a:lnTo>
                    <a:pt x="10945919" y="347675"/>
                  </a:lnTo>
                  <a:close/>
                  <a:moveTo>
                    <a:pt x="10905112" y="0"/>
                  </a:moveTo>
                  <a:lnTo>
                    <a:pt x="11010036" y="0"/>
                  </a:lnTo>
                  <a:lnTo>
                    <a:pt x="10845842" y="347675"/>
                  </a:lnTo>
                  <a:lnTo>
                    <a:pt x="10740918" y="347675"/>
                  </a:lnTo>
                  <a:close/>
                  <a:moveTo>
                    <a:pt x="10700111" y="0"/>
                  </a:moveTo>
                  <a:lnTo>
                    <a:pt x="10805035" y="0"/>
                  </a:lnTo>
                  <a:lnTo>
                    <a:pt x="10640841" y="347675"/>
                  </a:lnTo>
                  <a:lnTo>
                    <a:pt x="10535917" y="347675"/>
                  </a:lnTo>
                  <a:close/>
                  <a:moveTo>
                    <a:pt x="10495110" y="0"/>
                  </a:moveTo>
                  <a:lnTo>
                    <a:pt x="10600034" y="0"/>
                  </a:lnTo>
                  <a:lnTo>
                    <a:pt x="10435840" y="347675"/>
                  </a:lnTo>
                  <a:lnTo>
                    <a:pt x="10330916" y="347675"/>
                  </a:lnTo>
                  <a:close/>
                  <a:moveTo>
                    <a:pt x="10290109" y="0"/>
                  </a:moveTo>
                  <a:lnTo>
                    <a:pt x="10395033" y="0"/>
                  </a:lnTo>
                  <a:lnTo>
                    <a:pt x="10230839" y="347675"/>
                  </a:lnTo>
                  <a:lnTo>
                    <a:pt x="10125915" y="347675"/>
                  </a:lnTo>
                  <a:close/>
                  <a:moveTo>
                    <a:pt x="10085108" y="0"/>
                  </a:moveTo>
                  <a:lnTo>
                    <a:pt x="10190032" y="0"/>
                  </a:lnTo>
                  <a:lnTo>
                    <a:pt x="10025838" y="347675"/>
                  </a:lnTo>
                  <a:lnTo>
                    <a:pt x="9920914" y="347675"/>
                  </a:lnTo>
                  <a:close/>
                  <a:moveTo>
                    <a:pt x="9893895" y="0"/>
                  </a:moveTo>
                  <a:lnTo>
                    <a:pt x="9998819" y="0"/>
                  </a:lnTo>
                  <a:lnTo>
                    <a:pt x="9834625" y="347675"/>
                  </a:lnTo>
                  <a:lnTo>
                    <a:pt x="9729701" y="347675"/>
                  </a:lnTo>
                  <a:close/>
                  <a:moveTo>
                    <a:pt x="9688896" y="0"/>
                  </a:moveTo>
                  <a:lnTo>
                    <a:pt x="9793820" y="0"/>
                  </a:lnTo>
                  <a:lnTo>
                    <a:pt x="9629626" y="347675"/>
                  </a:lnTo>
                  <a:lnTo>
                    <a:pt x="9524702" y="347675"/>
                  </a:lnTo>
                  <a:close/>
                  <a:moveTo>
                    <a:pt x="9483895" y="0"/>
                  </a:moveTo>
                  <a:lnTo>
                    <a:pt x="9588819" y="0"/>
                  </a:lnTo>
                  <a:lnTo>
                    <a:pt x="9424625" y="347675"/>
                  </a:lnTo>
                  <a:lnTo>
                    <a:pt x="9319701" y="347675"/>
                  </a:lnTo>
                  <a:close/>
                  <a:moveTo>
                    <a:pt x="9278894" y="0"/>
                  </a:moveTo>
                  <a:lnTo>
                    <a:pt x="9383818" y="0"/>
                  </a:lnTo>
                  <a:lnTo>
                    <a:pt x="9219624" y="347675"/>
                  </a:lnTo>
                  <a:lnTo>
                    <a:pt x="9114700" y="347675"/>
                  </a:lnTo>
                  <a:close/>
                  <a:moveTo>
                    <a:pt x="9073893" y="0"/>
                  </a:moveTo>
                  <a:lnTo>
                    <a:pt x="9178817" y="0"/>
                  </a:lnTo>
                  <a:lnTo>
                    <a:pt x="9014623" y="347675"/>
                  </a:lnTo>
                  <a:lnTo>
                    <a:pt x="8909699" y="347675"/>
                  </a:lnTo>
                  <a:close/>
                  <a:moveTo>
                    <a:pt x="8868892" y="0"/>
                  </a:moveTo>
                  <a:lnTo>
                    <a:pt x="8973816" y="0"/>
                  </a:lnTo>
                  <a:lnTo>
                    <a:pt x="8809622" y="347675"/>
                  </a:lnTo>
                  <a:lnTo>
                    <a:pt x="8704698" y="347675"/>
                  </a:lnTo>
                  <a:close/>
                  <a:moveTo>
                    <a:pt x="8663891" y="0"/>
                  </a:moveTo>
                  <a:lnTo>
                    <a:pt x="8768815" y="0"/>
                  </a:lnTo>
                  <a:lnTo>
                    <a:pt x="8604621" y="347675"/>
                  </a:lnTo>
                  <a:lnTo>
                    <a:pt x="8499697" y="347675"/>
                  </a:lnTo>
                  <a:close/>
                  <a:moveTo>
                    <a:pt x="8458890" y="0"/>
                  </a:moveTo>
                  <a:lnTo>
                    <a:pt x="8563814" y="0"/>
                  </a:lnTo>
                  <a:lnTo>
                    <a:pt x="8399620" y="347675"/>
                  </a:lnTo>
                  <a:lnTo>
                    <a:pt x="8294696" y="347675"/>
                  </a:lnTo>
                  <a:close/>
                  <a:moveTo>
                    <a:pt x="8253889" y="0"/>
                  </a:moveTo>
                  <a:lnTo>
                    <a:pt x="8358813" y="0"/>
                  </a:lnTo>
                  <a:lnTo>
                    <a:pt x="8194619" y="347675"/>
                  </a:lnTo>
                  <a:lnTo>
                    <a:pt x="8089695" y="347675"/>
                  </a:lnTo>
                  <a:close/>
                  <a:moveTo>
                    <a:pt x="8048888" y="0"/>
                  </a:moveTo>
                  <a:lnTo>
                    <a:pt x="8153812" y="0"/>
                  </a:lnTo>
                  <a:lnTo>
                    <a:pt x="7989618" y="347675"/>
                  </a:lnTo>
                  <a:lnTo>
                    <a:pt x="7884694" y="347675"/>
                  </a:lnTo>
                  <a:close/>
                  <a:moveTo>
                    <a:pt x="7843887" y="0"/>
                  </a:moveTo>
                  <a:lnTo>
                    <a:pt x="7948811" y="0"/>
                  </a:lnTo>
                  <a:lnTo>
                    <a:pt x="7784617" y="347675"/>
                  </a:lnTo>
                  <a:lnTo>
                    <a:pt x="7679693" y="347675"/>
                  </a:lnTo>
                  <a:close/>
                  <a:moveTo>
                    <a:pt x="7652677" y="0"/>
                  </a:moveTo>
                  <a:lnTo>
                    <a:pt x="7757601" y="0"/>
                  </a:lnTo>
                  <a:lnTo>
                    <a:pt x="7593407" y="347675"/>
                  </a:lnTo>
                  <a:lnTo>
                    <a:pt x="7488483" y="347675"/>
                  </a:lnTo>
                  <a:close/>
                  <a:moveTo>
                    <a:pt x="7447678" y="0"/>
                  </a:moveTo>
                  <a:lnTo>
                    <a:pt x="7552602" y="0"/>
                  </a:lnTo>
                  <a:lnTo>
                    <a:pt x="7388408" y="347675"/>
                  </a:lnTo>
                  <a:lnTo>
                    <a:pt x="7283484" y="347675"/>
                  </a:lnTo>
                  <a:close/>
                  <a:moveTo>
                    <a:pt x="7242677" y="0"/>
                  </a:moveTo>
                  <a:lnTo>
                    <a:pt x="7347601" y="0"/>
                  </a:lnTo>
                  <a:lnTo>
                    <a:pt x="7183407" y="347675"/>
                  </a:lnTo>
                  <a:lnTo>
                    <a:pt x="7078483" y="347675"/>
                  </a:lnTo>
                  <a:close/>
                  <a:moveTo>
                    <a:pt x="7037676" y="0"/>
                  </a:moveTo>
                  <a:lnTo>
                    <a:pt x="7142600" y="0"/>
                  </a:lnTo>
                  <a:lnTo>
                    <a:pt x="6978406" y="347675"/>
                  </a:lnTo>
                  <a:lnTo>
                    <a:pt x="6873482" y="347675"/>
                  </a:lnTo>
                  <a:close/>
                  <a:moveTo>
                    <a:pt x="6832675" y="0"/>
                  </a:moveTo>
                  <a:lnTo>
                    <a:pt x="6937599" y="0"/>
                  </a:lnTo>
                  <a:lnTo>
                    <a:pt x="6773405" y="347675"/>
                  </a:lnTo>
                  <a:lnTo>
                    <a:pt x="6668481" y="347675"/>
                  </a:lnTo>
                  <a:close/>
                  <a:moveTo>
                    <a:pt x="6627674" y="0"/>
                  </a:moveTo>
                  <a:lnTo>
                    <a:pt x="6732598" y="0"/>
                  </a:lnTo>
                  <a:lnTo>
                    <a:pt x="6568404" y="347675"/>
                  </a:lnTo>
                  <a:lnTo>
                    <a:pt x="6463480" y="347675"/>
                  </a:lnTo>
                  <a:close/>
                  <a:moveTo>
                    <a:pt x="6422673" y="0"/>
                  </a:moveTo>
                  <a:lnTo>
                    <a:pt x="6527597" y="0"/>
                  </a:lnTo>
                  <a:lnTo>
                    <a:pt x="6363403" y="347675"/>
                  </a:lnTo>
                  <a:lnTo>
                    <a:pt x="6258479" y="347675"/>
                  </a:lnTo>
                  <a:close/>
                  <a:moveTo>
                    <a:pt x="6217672" y="0"/>
                  </a:moveTo>
                  <a:lnTo>
                    <a:pt x="6322596" y="0"/>
                  </a:lnTo>
                  <a:lnTo>
                    <a:pt x="6158402" y="347675"/>
                  </a:lnTo>
                  <a:lnTo>
                    <a:pt x="6053478" y="347675"/>
                  </a:lnTo>
                  <a:close/>
                  <a:moveTo>
                    <a:pt x="6012672" y="0"/>
                  </a:moveTo>
                  <a:lnTo>
                    <a:pt x="6117596" y="0"/>
                  </a:lnTo>
                  <a:lnTo>
                    <a:pt x="5953402" y="347675"/>
                  </a:lnTo>
                  <a:lnTo>
                    <a:pt x="5848478" y="347675"/>
                  </a:lnTo>
                  <a:close/>
                  <a:moveTo>
                    <a:pt x="5807671" y="0"/>
                  </a:moveTo>
                  <a:lnTo>
                    <a:pt x="5912595" y="0"/>
                  </a:lnTo>
                  <a:lnTo>
                    <a:pt x="5748402" y="347675"/>
                  </a:lnTo>
                  <a:lnTo>
                    <a:pt x="5643479" y="347675"/>
                  </a:lnTo>
                  <a:close/>
                  <a:moveTo>
                    <a:pt x="5602671" y="0"/>
                  </a:moveTo>
                  <a:lnTo>
                    <a:pt x="5707595" y="0"/>
                  </a:lnTo>
                  <a:lnTo>
                    <a:pt x="5543402" y="347675"/>
                  </a:lnTo>
                  <a:lnTo>
                    <a:pt x="5438478" y="347675"/>
                  </a:lnTo>
                  <a:close/>
                  <a:moveTo>
                    <a:pt x="5411462" y="0"/>
                  </a:moveTo>
                  <a:lnTo>
                    <a:pt x="5516385" y="0"/>
                  </a:lnTo>
                  <a:lnTo>
                    <a:pt x="5352193" y="347675"/>
                  </a:lnTo>
                  <a:lnTo>
                    <a:pt x="5247268" y="347675"/>
                  </a:lnTo>
                  <a:close/>
                  <a:moveTo>
                    <a:pt x="5206463" y="0"/>
                  </a:moveTo>
                  <a:lnTo>
                    <a:pt x="5311388" y="0"/>
                  </a:lnTo>
                  <a:lnTo>
                    <a:pt x="5147194" y="347675"/>
                  </a:lnTo>
                  <a:lnTo>
                    <a:pt x="5042269" y="347675"/>
                  </a:lnTo>
                  <a:close/>
                  <a:moveTo>
                    <a:pt x="5001460" y="0"/>
                  </a:moveTo>
                  <a:lnTo>
                    <a:pt x="5106386" y="0"/>
                  </a:lnTo>
                  <a:lnTo>
                    <a:pt x="4942191" y="347675"/>
                  </a:lnTo>
                  <a:lnTo>
                    <a:pt x="4837267" y="347675"/>
                  </a:lnTo>
                  <a:close/>
                  <a:moveTo>
                    <a:pt x="4796461" y="0"/>
                  </a:moveTo>
                  <a:lnTo>
                    <a:pt x="4901383" y="0"/>
                  </a:lnTo>
                  <a:lnTo>
                    <a:pt x="4737191" y="347675"/>
                  </a:lnTo>
                  <a:lnTo>
                    <a:pt x="4632266" y="347675"/>
                  </a:lnTo>
                  <a:close/>
                  <a:moveTo>
                    <a:pt x="4591459" y="0"/>
                  </a:moveTo>
                  <a:lnTo>
                    <a:pt x="4696383" y="0"/>
                  </a:lnTo>
                  <a:lnTo>
                    <a:pt x="4532189" y="347675"/>
                  </a:lnTo>
                  <a:lnTo>
                    <a:pt x="4427265" y="347675"/>
                  </a:lnTo>
                  <a:close/>
                  <a:moveTo>
                    <a:pt x="4386457" y="0"/>
                  </a:moveTo>
                  <a:lnTo>
                    <a:pt x="4491381" y="0"/>
                  </a:lnTo>
                  <a:lnTo>
                    <a:pt x="4327188" y="347675"/>
                  </a:lnTo>
                  <a:lnTo>
                    <a:pt x="4222266" y="347675"/>
                  </a:lnTo>
                  <a:close/>
                  <a:moveTo>
                    <a:pt x="4181459" y="0"/>
                  </a:moveTo>
                  <a:lnTo>
                    <a:pt x="4286380" y="0"/>
                  </a:lnTo>
                  <a:lnTo>
                    <a:pt x="4122189" y="347675"/>
                  </a:lnTo>
                  <a:lnTo>
                    <a:pt x="4017265" y="347675"/>
                  </a:lnTo>
                  <a:close/>
                  <a:moveTo>
                    <a:pt x="3976457" y="0"/>
                  </a:moveTo>
                  <a:lnTo>
                    <a:pt x="4081381" y="0"/>
                  </a:lnTo>
                  <a:lnTo>
                    <a:pt x="3917187" y="347675"/>
                  </a:lnTo>
                  <a:lnTo>
                    <a:pt x="3812264" y="347675"/>
                  </a:lnTo>
                  <a:close/>
                  <a:moveTo>
                    <a:pt x="3771456" y="0"/>
                  </a:moveTo>
                  <a:lnTo>
                    <a:pt x="3876380" y="0"/>
                  </a:lnTo>
                  <a:lnTo>
                    <a:pt x="3712187" y="347675"/>
                  </a:lnTo>
                  <a:lnTo>
                    <a:pt x="3607263" y="347675"/>
                  </a:lnTo>
                  <a:close/>
                  <a:moveTo>
                    <a:pt x="3566456" y="0"/>
                  </a:moveTo>
                  <a:lnTo>
                    <a:pt x="3671379" y="0"/>
                  </a:lnTo>
                  <a:lnTo>
                    <a:pt x="3507186" y="347675"/>
                  </a:lnTo>
                  <a:lnTo>
                    <a:pt x="3402262" y="347675"/>
                  </a:lnTo>
                  <a:close/>
                  <a:moveTo>
                    <a:pt x="3361454" y="0"/>
                  </a:moveTo>
                  <a:lnTo>
                    <a:pt x="3466379" y="0"/>
                  </a:lnTo>
                  <a:lnTo>
                    <a:pt x="3302184" y="347675"/>
                  </a:lnTo>
                  <a:lnTo>
                    <a:pt x="3197260" y="347675"/>
                  </a:lnTo>
                  <a:close/>
                  <a:moveTo>
                    <a:pt x="3170244" y="0"/>
                  </a:moveTo>
                  <a:lnTo>
                    <a:pt x="3275168" y="0"/>
                  </a:lnTo>
                  <a:lnTo>
                    <a:pt x="3110974" y="347675"/>
                  </a:lnTo>
                  <a:lnTo>
                    <a:pt x="3006050" y="347675"/>
                  </a:lnTo>
                  <a:close/>
                  <a:moveTo>
                    <a:pt x="2965245" y="0"/>
                  </a:moveTo>
                  <a:lnTo>
                    <a:pt x="3070169" y="0"/>
                  </a:lnTo>
                  <a:lnTo>
                    <a:pt x="2905975" y="347675"/>
                  </a:lnTo>
                  <a:lnTo>
                    <a:pt x="2801051" y="347675"/>
                  </a:lnTo>
                  <a:close/>
                  <a:moveTo>
                    <a:pt x="2760244" y="0"/>
                  </a:moveTo>
                  <a:lnTo>
                    <a:pt x="2865168" y="0"/>
                  </a:lnTo>
                  <a:lnTo>
                    <a:pt x="2700973" y="347675"/>
                  </a:lnTo>
                  <a:lnTo>
                    <a:pt x="2596050" y="347675"/>
                  </a:lnTo>
                  <a:close/>
                  <a:moveTo>
                    <a:pt x="2555242" y="0"/>
                  </a:moveTo>
                  <a:lnTo>
                    <a:pt x="2660166" y="0"/>
                  </a:lnTo>
                  <a:lnTo>
                    <a:pt x="2495973" y="347675"/>
                  </a:lnTo>
                  <a:lnTo>
                    <a:pt x="2391049" y="347675"/>
                  </a:lnTo>
                  <a:close/>
                  <a:moveTo>
                    <a:pt x="2350242" y="0"/>
                  </a:moveTo>
                  <a:lnTo>
                    <a:pt x="2455165" y="0"/>
                  </a:lnTo>
                  <a:lnTo>
                    <a:pt x="2290972" y="347675"/>
                  </a:lnTo>
                  <a:lnTo>
                    <a:pt x="2186048" y="347675"/>
                  </a:lnTo>
                  <a:close/>
                  <a:moveTo>
                    <a:pt x="2145240" y="0"/>
                  </a:moveTo>
                  <a:lnTo>
                    <a:pt x="2250164" y="0"/>
                  </a:lnTo>
                  <a:lnTo>
                    <a:pt x="2085970" y="347675"/>
                  </a:lnTo>
                  <a:lnTo>
                    <a:pt x="1981046" y="347675"/>
                  </a:lnTo>
                  <a:close/>
                  <a:moveTo>
                    <a:pt x="1940238" y="0"/>
                  </a:moveTo>
                  <a:lnTo>
                    <a:pt x="2045162" y="0"/>
                  </a:lnTo>
                  <a:lnTo>
                    <a:pt x="1880969" y="347675"/>
                  </a:lnTo>
                  <a:lnTo>
                    <a:pt x="1776044" y="347675"/>
                  </a:lnTo>
                  <a:close/>
                  <a:moveTo>
                    <a:pt x="1735237" y="0"/>
                  </a:moveTo>
                  <a:lnTo>
                    <a:pt x="1840161" y="0"/>
                  </a:lnTo>
                  <a:lnTo>
                    <a:pt x="1675967" y="347675"/>
                  </a:lnTo>
                  <a:lnTo>
                    <a:pt x="1571043" y="347675"/>
                  </a:lnTo>
                  <a:close/>
                  <a:moveTo>
                    <a:pt x="1530236" y="0"/>
                  </a:moveTo>
                  <a:lnTo>
                    <a:pt x="1635160" y="0"/>
                  </a:lnTo>
                  <a:lnTo>
                    <a:pt x="1470966" y="347675"/>
                  </a:lnTo>
                  <a:lnTo>
                    <a:pt x="1366042" y="347675"/>
                  </a:lnTo>
                  <a:close/>
                  <a:moveTo>
                    <a:pt x="1325235" y="0"/>
                  </a:moveTo>
                  <a:lnTo>
                    <a:pt x="1430159" y="0"/>
                  </a:lnTo>
                  <a:lnTo>
                    <a:pt x="1265965" y="347675"/>
                  </a:lnTo>
                  <a:lnTo>
                    <a:pt x="1161041" y="347675"/>
                  </a:lnTo>
                  <a:close/>
                  <a:moveTo>
                    <a:pt x="1120234" y="0"/>
                  </a:moveTo>
                  <a:lnTo>
                    <a:pt x="1225158" y="0"/>
                  </a:lnTo>
                  <a:lnTo>
                    <a:pt x="1060964" y="347675"/>
                  </a:lnTo>
                  <a:lnTo>
                    <a:pt x="956040" y="347675"/>
                  </a:lnTo>
                  <a:close/>
                  <a:moveTo>
                    <a:pt x="929024" y="0"/>
                  </a:moveTo>
                  <a:lnTo>
                    <a:pt x="1033948" y="0"/>
                  </a:lnTo>
                  <a:lnTo>
                    <a:pt x="869754" y="347675"/>
                  </a:lnTo>
                  <a:lnTo>
                    <a:pt x="764830" y="347675"/>
                  </a:lnTo>
                  <a:close/>
                  <a:moveTo>
                    <a:pt x="737813" y="0"/>
                  </a:moveTo>
                  <a:lnTo>
                    <a:pt x="842738" y="0"/>
                  </a:lnTo>
                  <a:lnTo>
                    <a:pt x="678544" y="347675"/>
                  </a:lnTo>
                  <a:lnTo>
                    <a:pt x="573620" y="347675"/>
                  </a:lnTo>
                  <a:close/>
                  <a:moveTo>
                    <a:pt x="546603" y="0"/>
                  </a:moveTo>
                  <a:lnTo>
                    <a:pt x="651527" y="0"/>
                  </a:lnTo>
                  <a:lnTo>
                    <a:pt x="487333" y="347675"/>
                  </a:lnTo>
                  <a:lnTo>
                    <a:pt x="382409" y="347675"/>
                  </a:lnTo>
                  <a:close/>
                  <a:moveTo>
                    <a:pt x="355393" y="0"/>
                  </a:moveTo>
                  <a:lnTo>
                    <a:pt x="460317" y="0"/>
                  </a:lnTo>
                  <a:lnTo>
                    <a:pt x="296123" y="347675"/>
                  </a:lnTo>
                  <a:lnTo>
                    <a:pt x="191199" y="347675"/>
                  </a:lnTo>
                  <a:close/>
                  <a:moveTo>
                    <a:pt x="164194" y="0"/>
                  </a:moveTo>
                  <a:lnTo>
                    <a:pt x="269118" y="0"/>
                  </a:lnTo>
                  <a:lnTo>
                    <a:pt x="104924" y="347675"/>
                  </a:lnTo>
                  <a:lnTo>
                    <a:pt x="0" y="347675"/>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236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a:extLst>
              <a:ext uri="{FF2B5EF4-FFF2-40B4-BE49-F238E27FC236}">
                <a16:creationId xmlns:a16="http://schemas.microsoft.com/office/drawing/2014/main" id="{4C2A8821-3021-41C9-BA86-96A6CFDAC922}"/>
              </a:ext>
            </a:extLst>
          </p:cNvPr>
          <p:cNvSpPr>
            <a:spLocks noChangeAspect="1" noChangeArrowheads="1" noTextEdit="1"/>
          </p:cNvSpPr>
          <p:nvPr/>
        </p:nvSpPr>
        <p:spPr bwMode="auto">
          <a:xfrm>
            <a:off x="2381250" y="647700"/>
            <a:ext cx="74295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22" name="그룹 21">
            <a:extLst>
              <a:ext uri="{FF2B5EF4-FFF2-40B4-BE49-F238E27FC236}">
                <a16:creationId xmlns:a16="http://schemas.microsoft.com/office/drawing/2014/main" id="{19063FAF-47FD-415E-973D-5BC27638E8F5}"/>
              </a:ext>
            </a:extLst>
          </p:cNvPr>
          <p:cNvGrpSpPr/>
          <p:nvPr/>
        </p:nvGrpSpPr>
        <p:grpSpPr>
          <a:xfrm>
            <a:off x="185644" y="2400643"/>
            <a:ext cx="7304216" cy="646331"/>
            <a:chOff x="728507" y="2691893"/>
            <a:chExt cx="5536291" cy="646331"/>
          </a:xfrm>
        </p:grpSpPr>
        <p:sp>
          <p:nvSpPr>
            <p:cNvPr id="6" name="TextBox 5">
              <a:extLst>
                <a:ext uri="{FF2B5EF4-FFF2-40B4-BE49-F238E27FC236}">
                  <a16:creationId xmlns:a16="http://schemas.microsoft.com/office/drawing/2014/main" id="{FC8DC14B-E2BB-414E-8F8E-DF3B51B3F8D8}"/>
                </a:ext>
              </a:extLst>
            </p:cNvPr>
            <p:cNvSpPr txBox="1"/>
            <p:nvPr/>
          </p:nvSpPr>
          <p:spPr>
            <a:xfrm>
              <a:off x="728507" y="2691893"/>
              <a:ext cx="1677969" cy="646331"/>
            </a:xfrm>
            <a:prstGeom prst="rect">
              <a:avLst/>
            </a:prstGeom>
            <a:noFill/>
          </p:spPr>
          <p:txBody>
            <a:bodyPr wrap="square" rtlCol="0">
              <a:spAutoFit/>
            </a:bodyPr>
            <a:lstStyle/>
            <a:p>
              <a:pPr algn="r"/>
              <a:r>
                <a:rPr lang="en-US" altLang="ko-KR" b="1" dirty="0">
                  <a:solidFill>
                    <a:schemeClr val="accent2">
                      <a:lumMod val="75000"/>
                    </a:schemeClr>
                  </a:solidFill>
                  <a:cs typeface="Arial" pitchFamily="34" charset="0"/>
                </a:rPr>
                <a:t>Evolutionary Prototype</a:t>
              </a:r>
              <a:endParaRPr lang="ko-KR" altLang="en-US" b="1" dirty="0">
                <a:solidFill>
                  <a:schemeClr val="accent2">
                    <a:lumMod val="75000"/>
                  </a:schemeClr>
                </a:solidFill>
                <a:cs typeface="Arial" pitchFamily="34" charset="0"/>
              </a:endParaRPr>
            </a:p>
          </p:txBody>
        </p:sp>
        <p:sp>
          <p:nvSpPr>
            <p:cNvPr id="8" name="TextBox 7">
              <a:extLst>
                <a:ext uri="{FF2B5EF4-FFF2-40B4-BE49-F238E27FC236}">
                  <a16:creationId xmlns:a16="http://schemas.microsoft.com/office/drawing/2014/main" id="{DDB15166-114D-4679-98E3-6E4071949DE7}"/>
                </a:ext>
              </a:extLst>
            </p:cNvPr>
            <p:cNvSpPr txBox="1"/>
            <p:nvPr/>
          </p:nvSpPr>
          <p:spPr>
            <a:xfrm>
              <a:off x="2913573" y="2747292"/>
              <a:ext cx="3351225" cy="584775"/>
            </a:xfrm>
            <a:prstGeom prst="rect">
              <a:avLst/>
            </a:prstGeom>
            <a:noFill/>
          </p:spPr>
          <p:txBody>
            <a:bodyPr wrap="square" rtlCol="0">
              <a:spAutoFit/>
            </a:bodyPr>
            <a:lstStyle/>
            <a:p>
              <a:r>
                <a:rPr lang="en-US" altLang="ko-KR" sz="1600" dirty="0" err="1">
                  <a:solidFill>
                    <a:schemeClr val="tx1">
                      <a:lumMod val="75000"/>
                      <a:lumOff val="25000"/>
                    </a:schemeClr>
                  </a:solidFill>
                  <a:cs typeface="Arial" pitchFamily="34" charset="0"/>
                </a:rPr>
                <a:t>Tạo</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ra</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một</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nguyên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mẫu</a:t>
              </a:r>
              <a:r>
                <a:rPr lang="en-US" altLang="ko-KR" sz="1600" dirty="0">
                  <a:solidFill>
                    <a:schemeClr val="tx1">
                      <a:lumMod val="75000"/>
                      <a:lumOff val="25000"/>
                    </a:schemeClr>
                  </a:solidFill>
                  <a:cs typeface="Arial" pitchFamily="34" charset="0"/>
                </a:rPr>
                <a:t> ban </a:t>
              </a:r>
              <a:r>
                <a:rPr lang="en-US" altLang="ko-KR" sz="1600" dirty="0" err="1">
                  <a:solidFill>
                    <a:schemeClr val="tx1">
                      <a:lumMod val="75000"/>
                      <a:lumOff val="25000"/>
                    </a:schemeClr>
                  </a:solidFill>
                  <a:cs typeface="Arial" pitchFamily="34" charset="0"/>
                </a:rPr>
                <a:t>đầu</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mạnh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mẽ</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và</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có</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thể</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liên</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tục</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điều</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chỉnh</a:t>
              </a:r>
              <a:r>
                <a:rPr lang="en-US" altLang="ko-KR" sz="1600" dirty="0">
                  <a:solidFill>
                    <a:schemeClr val="tx1">
                      <a:lumMod val="75000"/>
                      <a:lumOff val="25000"/>
                    </a:schemeClr>
                  </a:solidFill>
                  <a:cs typeface="Arial" pitchFamily="34" charset="0"/>
                </a:rPr>
                <a:t> </a:t>
              </a:r>
              <a:r>
                <a:rPr lang="en-US" altLang="ko-KR" sz="1600" dirty="0" err="1">
                  <a:solidFill>
                    <a:schemeClr val="tx1">
                      <a:lumMod val="75000"/>
                      <a:lumOff val="25000"/>
                    </a:schemeClr>
                  </a:solidFill>
                  <a:cs typeface="Arial" pitchFamily="34" charset="0"/>
                </a:rPr>
                <a:t>nó</a:t>
              </a:r>
              <a:endParaRPr lang="en-US" altLang="ko-KR" sz="1600" dirty="0">
                <a:solidFill>
                  <a:schemeClr val="tx1">
                    <a:lumMod val="75000"/>
                    <a:lumOff val="25000"/>
                  </a:schemeClr>
                </a:solidFill>
                <a:cs typeface="Arial" pitchFamily="34" charset="0"/>
              </a:endParaRPr>
            </a:p>
          </p:txBody>
        </p:sp>
        <p:sp>
          <p:nvSpPr>
            <p:cNvPr id="9" name="Chevron 25">
              <a:extLst>
                <a:ext uri="{FF2B5EF4-FFF2-40B4-BE49-F238E27FC236}">
                  <a16:creationId xmlns:a16="http://schemas.microsoft.com/office/drawing/2014/main" id="{F3D5D9CC-16E4-4461-955D-4732C8A1EB06}"/>
                </a:ext>
              </a:extLst>
            </p:cNvPr>
            <p:cNvSpPr/>
            <p:nvPr/>
          </p:nvSpPr>
          <p:spPr>
            <a:xfrm>
              <a:off x="2632398" y="2914566"/>
              <a:ext cx="194565" cy="200987"/>
            </a:xfrm>
            <a:prstGeom prst="chevron">
              <a:avLst>
                <a:gd name="adj" fmla="val 5486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1" name="그룹 20">
            <a:extLst>
              <a:ext uri="{FF2B5EF4-FFF2-40B4-BE49-F238E27FC236}">
                <a16:creationId xmlns:a16="http://schemas.microsoft.com/office/drawing/2014/main" id="{E866488E-2223-48A8-9495-1370405C021A}"/>
              </a:ext>
            </a:extLst>
          </p:cNvPr>
          <p:cNvGrpSpPr/>
          <p:nvPr/>
        </p:nvGrpSpPr>
        <p:grpSpPr>
          <a:xfrm>
            <a:off x="1001736" y="3534289"/>
            <a:ext cx="6025788" cy="646331"/>
            <a:chOff x="958603" y="3541888"/>
            <a:chExt cx="6025788" cy="646331"/>
          </a:xfrm>
        </p:grpSpPr>
        <p:sp>
          <p:nvSpPr>
            <p:cNvPr id="10" name="TextBox 9">
              <a:extLst>
                <a:ext uri="{FF2B5EF4-FFF2-40B4-BE49-F238E27FC236}">
                  <a16:creationId xmlns:a16="http://schemas.microsoft.com/office/drawing/2014/main" id="{2066E785-5A72-438E-9721-B9B5DE70D3AD}"/>
                </a:ext>
              </a:extLst>
            </p:cNvPr>
            <p:cNvSpPr txBox="1"/>
            <p:nvPr/>
          </p:nvSpPr>
          <p:spPr>
            <a:xfrm>
              <a:off x="958603" y="3541888"/>
              <a:ext cx="1513664" cy="646331"/>
            </a:xfrm>
            <a:prstGeom prst="rect">
              <a:avLst/>
            </a:prstGeom>
            <a:noFill/>
          </p:spPr>
          <p:txBody>
            <a:bodyPr wrap="square" rtlCol="0">
              <a:spAutoFit/>
            </a:bodyPr>
            <a:lstStyle/>
            <a:p>
              <a:pPr algn="r"/>
              <a:r>
                <a:rPr lang="en-US" altLang="ko-KR" b="1" dirty="0">
                  <a:solidFill>
                    <a:schemeClr val="accent3">
                      <a:lumMod val="75000"/>
                    </a:schemeClr>
                  </a:solidFill>
                  <a:cs typeface="Arial" pitchFamily="34" charset="0"/>
                </a:rPr>
                <a:t>Throw-away Prototype</a:t>
              </a:r>
              <a:endParaRPr lang="ko-KR" altLang="en-US" b="1" dirty="0">
                <a:solidFill>
                  <a:schemeClr val="accent3">
                    <a:lumMod val="75000"/>
                  </a:schemeClr>
                </a:solidFill>
                <a:cs typeface="Arial" pitchFamily="34" charset="0"/>
              </a:endParaRPr>
            </a:p>
          </p:txBody>
        </p:sp>
        <p:sp>
          <p:nvSpPr>
            <p:cNvPr id="12" name="TextBox 11">
              <a:extLst>
                <a:ext uri="{FF2B5EF4-FFF2-40B4-BE49-F238E27FC236}">
                  <a16:creationId xmlns:a16="http://schemas.microsoft.com/office/drawing/2014/main" id="{099A719A-B4EF-4014-85C3-34031F2F09F9}"/>
                </a:ext>
              </a:extLst>
            </p:cNvPr>
            <p:cNvSpPr txBox="1"/>
            <p:nvPr/>
          </p:nvSpPr>
          <p:spPr>
            <a:xfrm>
              <a:off x="2924952" y="3559018"/>
              <a:ext cx="4059439" cy="338554"/>
            </a:xfrm>
            <a:prstGeom prst="rect">
              <a:avLst/>
            </a:prstGeom>
            <a:noFill/>
          </p:spPr>
          <p:txBody>
            <a:bodyPr wrap="square" rtlCol="0">
              <a:spAutoFit/>
            </a:bodyPr>
            <a:lstStyle/>
            <a:p>
              <a:endParaRPr lang="en-US" altLang="ko-KR" sz="1600" dirty="0">
                <a:solidFill>
                  <a:schemeClr val="tx1">
                    <a:lumMod val="75000"/>
                    <a:lumOff val="25000"/>
                  </a:schemeClr>
                </a:solidFill>
                <a:cs typeface="Arial" pitchFamily="34" charset="0"/>
              </a:endParaRPr>
            </a:p>
          </p:txBody>
        </p:sp>
        <p:sp>
          <p:nvSpPr>
            <p:cNvPr id="13" name="Chevron 26">
              <a:extLst>
                <a:ext uri="{FF2B5EF4-FFF2-40B4-BE49-F238E27FC236}">
                  <a16:creationId xmlns:a16="http://schemas.microsoft.com/office/drawing/2014/main" id="{42B9B7DB-509C-40A1-8A62-4033AF9D803D}"/>
                </a:ext>
              </a:extLst>
            </p:cNvPr>
            <p:cNvSpPr/>
            <p:nvPr/>
          </p:nvSpPr>
          <p:spPr>
            <a:xfrm>
              <a:off x="2601327" y="3764561"/>
              <a:ext cx="256696" cy="200987"/>
            </a:xfrm>
            <a:prstGeom prst="chevron">
              <a:avLst>
                <a:gd name="adj" fmla="val 5486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0" name="TextBox 19">
            <a:extLst>
              <a:ext uri="{FF2B5EF4-FFF2-40B4-BE49-F238E27FC236}">
                <a16:creationId xmlns:a16="http://schemas.microsoft.com/office/drawing/2014/main" id="{F586C8B8-228C-426B-9D2F-B67F4A8CA883}"/>
              </a:ext>
            </a:extLst>
          </p:cNvPr>
          <p:cNvSpPr txBox="1"/>
          <p:nvPr/>
        </p:nvSpPr>
        <p:spPr>
          <a:xfrm>
            <a:off x="536815" y="622880"/>
            <a:ext cx="4842318" cy="1200329"/>
          </a:xfrm>
          <a:prstGeom prst="rect">
            <a:avLst/>
          </a:prstGeom>
          <a:noFill/>
        </p:spPr>
        <p:txBody>
          <a:bodyPr wrap="square" rtlCol="0">
            <a:spAutoFit/>
          </a:bodyPr>
          <a:lstStyle/>
          <a:p>
            <a:pPr algn="r"/>
            <a:r>
              <a:rPr lang="en-US" altLang="ko-KR" sz="3600" b="1" dirty="0" err="1">
                <a:solidFill>
                  <a:schemeClr val="tx1">
                    <a:lumMod val="65000"/>
                    <a:lumOff val="35000"/>
                  </a:schemeClr>
                </a:solidFill>
                <a:latin typeface="+mj-lt"/>
                <a:cs typeface="Arial" pitchFamily="34" charset="0"/>
              </a:rPr>
              <a:t>Hướng</a:t>
            </a:r>
            <a:r>
              <a:rPr lang="en-US" altLang="ko-KR" sz="3600" b="1" dirty="0">
                <a:solidFill>
                  <a:schemeClr val="tx1">
                    <a:lumMod val="65000"/>
                    <a:lumOff val="35000"/>
                  </a:schemeClr>
                </a:solidFill>
                <a:latin typeface="+mj-lt"/>
                <a:cs typeface="Arial" pitchFamily="34" charset="0"/>
              </a:rPr>
              <a:t> </a:t>
            </a:r>
            <a:r>
              <a:rPr lang="en-US" altLang="ko-KR" sz="3600" b="1" dirty="0" err="1">
                <a:solidFill>
                  <a:schemeClr val="tx1">
                    <a:lumMod val="65000"/>
                    <a:lumOff val="35000"/>
                  </a:schemeClr>
                </a:solidFill>
                <a:latin typeface="+mj-lt"/>
                <a:cs typeface="Arial" pitchFamily="34" charset="0"/>
              </a:rPr>
              <a:t>Tiếp</a:t>
            </a:r>
            <a:r>
              <a:rPr lang="en-US" altLang="ko-KR" sz="3600" b="1" dirty="0">
                <a:solidFill>
                  <a:schemeClr val="tx1">
                    <a:lumMod val="65000"/>
                    <a:lumOff val="35000"/>
                  </a:schemeClr>
                </a:solidFill>
                <a:latin typeface="+mj-lt"/>
                <a:cs typeface="Arial" pitchFamily="34" charset="0"/>
              </a:rPr>
              <a:t> </a:t>
            </a:r>
            <a:r>
              <a:rPr lang="en-US" altLang="ko-KR" sz="3600" b="1" dirty="0" err="1">
                <a:solidFill>
                  <a:schemeClr val="tx1">
                    <a:lumMod val="65000"/>
                    <a:lumOff val="35000"/>
                  </a:schemeClr>
                </a:solidFill>
                <a:latin typeface="+mj-lt"/>
                <a:cs typeface="Arial" pitchFamily="34" charset="0"/>
              </a:rPr>
              <a:t>Cận</a:t>
            </a:r>
            <a:r>
              <a:rPr lang="en-US" altLang="ko-KR" sz="3600" b="1" dirty="0">
                <a:solidFill>
                  <a:schemeClr val="tx1">
                    <a:lumMod val="65000"/>
                    <a:lumOff val="35000"/>
                  </a:schemeClr>
                </a:solidFill>
                <a:latin typeface="+mj-lt"/>
                <a:cs typeface="Arial" pitchFamily="34" charset="0"/>
              </a:rPr>
              <a:t> </a:t>
            </a:r>
            <a:r>
              <a:rPr lang="en-US" altLang="ko-KR" sz="3600" b="1" dirty="0">
                <a:solidFill>
                  <a:schemeClr val="accent1"/>
                </a:solidFill>
                <a:latin typeface="+mj-lt"/>
                <a:cs typeface="Arial" pitchFamily="34" charset="0"/>
              </a:rPr>
              <a:t>Prototype </a:t>
            </a:r>
            <a:endParaRPr lang="ko-KR" altLang="en-US" sz="3600" b="1" dirty="0">
              <a:solidFill>
                <a:schemeClr val="tx1">
                  <a:lumMod val="65000"/>
                  <a:lumOff val="35000"/>
                </a:schemeClr>
              </a:solidFill>
              <a:latin typeface="+mj-lt"/>
              <a:cs typeface="Arial" pitchFamily="34" charset="0"/>
            </a:endParaRPr>
          </a:p>
        </p:txBody>
      </p:sp>
      <p:pic>
        <p:nvPicPr>
          <p:cNvPr id="26" name="Picture Placeholder 25">
            <a:extLst>
              <a:ext uri="{FF2B5EF4-FFF2-40B4-BE49-F238E27FC236}">
                <a16:creationId xmlns:a16="http://schemas.microsoft.com/office/drawing/2014/main" id="{34FB948C-890D-A045-893E-2B9A9254A291}"/>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l="25482" r="25482"/>
          <a:stretch>
            <a:fillRect/>
          </a:stretch>
        </p:blipFill>
        <p:spPr/>
      </p:pic>
      <p:sp>
        <p:nvSpPr>
          <p:cNvPr id="11" name="Rectangle 10">
            <a:extLst>
              <a:ext uri="{FF2B5EF4-FFF2-40B4-BE49-F238E27FC236}">
                <a16:creationId xmlns:a16="http://schemas.microsoft.com/office/drawing/2014/main" id="{95EECAE5-E8DB-8943-BDDA-782F35A207D5}"/>
              </a:ext>
            </a:extLst>
          </p:cNvPr>
          <p:cNvSpPr/>
          <p:nvPr/>
        </p:nvSpPr>
        <p:spPr>
          <a:xfrm>
            <a:off x="3068475" y="3624406"/>
            <a:ext cx="4535652" cy="830997"/>
          </a:xfrm>
          <a:prstGeom prst="rect">
            <a:avLst/>
          </a:prstGeom>
        </p:spPr>
        <p:txBody>
          <a:bodyPr wrap="square">
            <a:spAutoFit/>
          </a:bodyPr>
          <a:lstStyle/>
          <a:p>
            <a:r>
              <a:rPr lang="vi-VN" sz="1600" dirty="0">
                <a:solidFill>
                  <a:schemeClr val="tx1">
                    <a:lumMod val="75000"/>
                    <a:lumOff val="25000"/>
                  </a:schemeClr>
                </a:solidFill>
              </a:rPr>
              <a:t>Tạo ra nguyên mẫu sử dụng cho một mục đính </a:t>
            </a:r>
          </a:p>
          <a:p>
            <a:r>
              <a:rPr lang="vi-VN" sz="1600" dirty="0">
                <a:solidFill>
                  <a:schemeClr val="tx1">
                    <a:lumMod val="75000"/>
                    <a:lumOff val="25000"/>
                  </a:schemeClr>
                </a:solidFill>
              </a:rPr>
              <a:t>riêng nhưng không thể ghép thành một </a:t>
            </a:r>
          </a:p>
          <a:p>
            <a:r>
              <a:rPr lang="vi-VN" sz="1600" dirty="0">
                <a:solidFill>
                  <a:schemeClr val="tx1">
                    <a:lumMod val="75000"/>
                    <a:lumOff val="25000"/>
                  </a:schemeClr>
                </a:solidFill>
              </a:rPr>
              <a:t>hệ thống hoàn chỉnh.</a:t>
            </a:r>
          </a:p>
        </p:txBody>
      </p:sp>
    </p:spTree>
    <p:extLst>
      <p:ext uri="{BB962C8B-B14F-4D97-AF65-F5344CB8AC3E}">
        <p14:creationId xmlns:p14="http://schemas.microsoft.com/office/powerpoint/2010/main" val="1136374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ver and End Slide Master">
  <a:themeElements>
    <a:clrScheme name="ALLPPT- FLASHFOOD">
      <a:dk1>
        <a:sysClr val="windowText" lastClr="000000"/>
      </a:dk1>
      <a:lt1>
        <a:sysClr val="window" lastClr="FFFFFF"/>
      </a:lt1>
      <a:dk2>
        <a:srgbClr val="44546A"/>
      </a:dk2>
      <a:lt2>
        <a:srgbClr val="E7E6E6"/>
      </a:lt2>
      <a:accent1>
        <a:srgbClr val="79BA27"/>
      </a:accent1>
      <a:accent2>
        <a:srgbClr val="F3932D"/>
      </a:accent2>
      <a:accent3>
        <a:srgbClr val="79BA27"/>
      </a:accent3>
      <a:accent4>
        <a:srgbClr val="F2B662"/>
      </a:accent4>
      <a:accent5>
        <a:srgbClr val="F3932D"/>
      </a:accent5>
      <a:accent6>
        <a:srgbClr val="F2B662"/>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FLASHFOOD">
      <a:dk1>
        <a:sysClr val="windowText" lastClr="000000"/>
      </a:dk1>
      <a:lt1>
        <a:sysClr val="window" lastClr="FFFFFF"/>
      </a:lt1>
      <a:dk2>
        <a:srgbClr val="44546A"/>
      </a:dk2>
      <a:lt2>
        <a:srgbClr val="E7E6E6"/>
      </a:lt2>
      <a:accent1>
        <a:srgbClr val="79BA27"/>
      </a:accent1>
      <a:accent2>
        <a:srgbClr val="F3932D"/>
      </a:accent2>
      <a:accent3>
        <a:srgbClr val="79BA27"/>
      </a:accent3>
      <a:accent4>
        <a:srgbClr val="F2B662"/>
      </a:accent4>
      <a:accent5>
        <a:srgbClr val="F3932D"/>
      </a:accent5>
      <a:accent6>
        <a:srgbClr val="F2B662"/>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FLASHFOOD">
      <a:dk1>
        <a:sysClr val="windowText" lastClr="000000"/>
      </a:dk1>
      <a:lt1>
        <a:sysClr val="window" lastClr="FFFFFF"/>
      </a:lt1>
      <a:dk2>
        <a:srgbClr val="44546A"/>
      </a:dk2>
      <a:lt2>
        <a:srgbClr val="E7E6E6"/>
      </a:lt2>
      <a:accent1>
        <a:srgbClr val="79BA27"/>
      </a:accent1>
      <a:accent2>
        <a:srgbClr val="F3932D"/>
      </a:accent2>
      <a:accent3>
        <a:srgbClr val="79BA27"/>
      </a:accent3>
      <a:accent4>
        <a:srgbClr val="F2B662"/>
      </a:accent4>
      <a:accent5>
        <a:srgbClr val="F3932D"/>
      </a:accent5>
      <a:accent6>
        <a:srgbClr val="F2B662"/>
      </a:accent6>
      <a:hlink>
        <a:srgbClr val="262626"/>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2470</TotalTime>
  <Words>1390</Words>
  <Application>Microsoft Office PowerPoint</Application>
  <PresentationFormat>Widescreen</PresentationFormat>
  <Paragraphs>195</Paragraphs>
  <Slides>25</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25</vt:i4>
      </vt:variant>
    </vt:vector>
  </HeadingPairs>
  <TitlesOfParts>
    <vt:vector size="31" baseType="lpstr">
      <vt:lpstr>-apple-system</vt: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Tuan Vo</cp:lastModifiedBy>
  <cp:revision>162</cp:revision>
  <dcterms:created xsi:type="dcterms:W3CDTF">2019-01-14T06:35:35Z</dcterms:created>
  <dcterms:modified xsi:type="dcterms:W3CDTF">2019-06-07T13:11:14Z</dcterms:modified>
</cp:coreProperties>
</file>